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handoutMasterIdLst>
    <p:handoutMasterId r:id="rId9"/>
  </p:handoutMasterIdLst>
  <p:sldIdLst>
    <p:sldId id="256" r:id="rId2"/>
    <p:sldId id="257" r:id="rId3"/>
    <p:sldId id="258" r:id="rId4"/>
    <p:sldId id="260" r:id="rId5"/>
    <p:sldId id="261" r:id="rId6"/>
    <p:sldId id="267" r:id="rId7"/>
    <p:sldId id="263" r:id="rId8"/>
  </p:sldIdLst>
  <p:sldSz cx="6858000" cy="9144000" type="screen4x3"/>
  <p:notesSz cx="6934200" cy="9220200"/>
  <p:embeddedFontLst>
    <p:embeddedFont>
      <p:font typeface="Calibri" panose="020F0502020204030204" pitchFamily="34" charset="0"/>
      <p:regular r:id="rId10"/>
      <p:bold r:id="rId11"/>
      <p:italic r:id="rId12"/>
      <p:boldItalic r:id="rId13"/>
    </p:embeddedFont>
    <p:embeddedFont>
      <p:font typeface="Georgia" panose="02040502050405020303" pitchFamily="18" charset="0"/>
      <p:regular r:id="rId14"/>
      <p:bold r:id="rId15"/>
      <p:italic r:id="rId16"/>
      <p:boldItalic r:id="rId17"/>
    </p:embeddedFont>
    <p:embeddedFont>
      <p:font typeface="Century Gothic" panose="020B0502020202020204" pitchFamily="34" charset="0"/>
      <p:regular r:id="rId18"/>
      <p:bold r:id="rId19"/>
      <p:italic r:id="rId20"/>
      <p:boldItalic r:id="rId21"/>
    </p:embeddedFont>
    <p:embeddedFont>
      <p:font typeface="Gill Sans MT" panose="020B0502020104020203" pitchFamily="34" charset="0"/>
      <p:regular r:id="rId22"/>
      <p:bold r:id="rId23"/>
      <p:italic r:id="rId24"/>
      <p:boldItalic r:id="rId25"/>
    </p:embeddedFont>
    <p:embeddedFont>
      <p:font typeface="Arial Unicode MS" panose="020B0604020202020204" pitchFamily="34" charset="-128"/>
      <p:regular r:id="rId26"/>
    </p:embeddedFont>
    <p:embeddedFont>
      <p:font typeface="Verdana" panose="020B0604030504040204" pitchFamily="34" charset="0"/>
      <p:regular r:id="rId27"/>
      <p:bold r:id="rId28"/>
      <p:italic r:id="rId29"/>
      <p:boldItalic r:id="rId30"/>
    </p:embeddedFont>
  </p:embeddedFontLst>
  <p:custDataLst>
    <p:tags r:id="rId31"/>
  </p:custDataLst>
  <p:defaultTextStyle>
    <a:defPPr>
      <a:defRPr lang="en-US"/>
    </a:defPPr>
    <a:lvl1pPr algn="l" defTabSz="9128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5613" indent="1588" algn="l" defTabSz="9128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2813" indent="1588" algn="l" defTabSz="9128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0013" indent="1588" algn="l" defTabSz="9128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7213" indent="1588" algn="l" defTabSz="9128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2" autoAdjust="0"/>
    <p:restoredTop sz="94660"/>
  </p:normalViewPr>
  <p:slideViewPr>
    <p:cSldViewPr showGuides="1">
      <p:cViewPr>
        <p:scale>
          <a:sx n="75" d="100"/>
          <a:sy n="75" d="100"/>
        </p:scale>
        <p:origin x="-3456" y="-504"/>
      </p:cViewPr>
      <p:guideLst>
        <p:guide orient="horz" pos="2880"/>
        <p:guide pos="2160"/>
        <p:guide pos="283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1" d="100"/>
          <a:sy n="81" d="100"/>
        </p:scale>
        <p:origin x="-996" y="-102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18" Type="http://schemas.openxmlformats.org/officeDocument/2006/relationships/font" Target="fonts/font9.fntdata"/><Relationship Id="rId26" Type="http://schemas.openxmlformats.org/officeDocument/2006/relationships/font" Target="fonts/font17.fntdata"/><Relationship Id="rId3" Type="http://schemas.openxmlformats.org/officeDocument/2006/relationships/slide" Target="slides/slide2.xml"/><Relationship Id="rId21" Type="http://schemas.openxmlformats.org/officeDocument/2006/relationships/font" Target="fonts/font12.fntdata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font" Target="fonts/font8.fntdata"/><Relationship Id="rId25" Type="http://schemas.openxmlformats.org/officeDocument/2006/relationships/font" Target="fonts/font16.fntdata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font" Target="fonts/font7.fntdata"/><Relationship Id="rId20" Type="http://schemas.openxmlformats.org/officeDocument/2006/relationships/font" Target="fonts/font11.fntdata"/><Relationship Id="rId29" Type="http://schemas.openxmlformats.org/officeDocument/2006/relationships/font" Target="fonts/font20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24" Type="http://schemas.openxmlformats.org/officeDocument/2006/relationships/font" Target="fonts/font15.fntdata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font" Target="fonts/font6.fntdata"/><Relationship Id="rId23" Type="http://schemas.openxmlformats.org/officeDocument/2006/relationships/font" Target="fonts/font14.fntdata"/><Relationship Id="rId28" Type="http://schemas.openxmlformats.org/officeDocument/2006/relationships/font" Target="fonts/font19.fntdata"/><Relationship Id="rId10" Type="http://schemas.openxmlformats.org/officeDocument/2006/relationships/font" Target="fonts/font1.fntdata"/><Relationship Id="rId19" Type="http://schemas.openxmlformats.org/officeDocument/2006/relationships/font" Target="fonts/font10.fntdata"/><Relationship Id="rId31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font" Target="fonts/font5.fntdata"/><Relationship Id="rId22" Type="http://schemas.openxmlformats.org/officeDocument/2006/relationships/font" Target="fonts/font13.fntdata"/><Relationship Id="rId27" Type="http://schemas.openxmlformats.org/officeDocument/2006/relationships/font" Target="fonts/font18.fntdata"/><Relationship Id="rId30" Type="http://schemas.openxmlformats.org/officeDocument/2006/relationships/font" Target="fonts/font21.fntdata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03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914293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03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914293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027E355-53AA-447B-9C50-D3D90C7711FF}" type="datetimeFigureOut">
              <a:rPr lang="en-US"/>
              <a:pPr>
                <a:defRPr/>
              </a:pPr>
              <a:t>5/13/2016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38"/>
            <a:ext cx="3005138" cy="4603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914293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758238"/>
            <a:ext cx="3005138" cy="4603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914293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CF638A5-55C9-4C12-9D05-B3831E9927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254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First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>
            <a:grpSpLocks/>
          </p:cNvGrpSpPr>
          <p:nvPr userDrawn="1"/>
        </p:nvGrpSpPr>
        <p:grpSpPr bwMode="auto">
          <a:xfrm>
            <a:off x="-15875" y="8502650"/>
            <a:ext cx="2073275" cy="614363"/>
            <a:chOff x="-15875" y="8502650"/>
            <a:chExt cx="2073275" cy="614363"/>
          </a:xfrm>
        </p:grpSpPr>
        <p:pic>
          <p:nvPicPr>
            <p:cNvPr id="4" name="Picture 74" descr="C:\Users\Stephen\Downloads\264180_196031527114669_196031310448024_613424_7989946_n.jpg"/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438" y="8502650"/>
              <a:ext cx="1392237" cy="2873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" name="Rectangle 4"/>
            <p:cNvSpPr>
              <a:spLocks noChangeArrowheads="1"/>
            </p:cNvSpPr>
            <p:nvPr userDrawn="1"/>
          </p:nvSpPr>
          <p:spPr bwMode="auto">
            <a:xfrm>
              <a:off x="-15875" y="8770938"/>
              <a:ext cx="2073275" cy="3460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9" tIns="45714" rIns="91429" bIns="4571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/>
              <a:r>
                <a:rPr lang="en-US" altLang="en-US" sz="800" b="1" dirty="0">
                  <a:solidFill>
                    <a:srgbClr val="000000"/>
                  </a:solidFill>
                  <a:latin typeface="Georgia" pitchFamily="18" charset="0"/>
                </a:rPr>
                <a:t>READY TO TEACH</a:t>
              </a:r>
              <a:r>
                <a:rPr lang="en-US" altLang="en-US" sz="800" b="1" baseline="30000" dirty="0">
                  <a:solidFill>
                    <a:srgbClr val="000000"/>
                  </a:solidFill>
                  <a:latin typeface="Georgia" pitchFamily="18" charset="0"/>
                </a:rPr>
                <a:t>SM</a:t>
              </a:r>
              <a:r>
                <a:rPr lang="en-US" altLang="en-US" sz="800" b="1" dirty="0">
                  <a:solidFill>
                    <a:srgbClr val="000000"/>
                  </a:solidFill>
                  <a:latin typeface="Georgia" pitchFamily="18" charset="0"/>
                </a:rPr>
                <a:t> EDI</a:t>
              </a:r>
              <a:r>
                <a:rPr lang="en-US" altLang="en-US" sz="800" b="1" baseline="30000" dirty="0">
                  <a:solidFill>
                    <a:srgbClr val="000000"/>
                  </a:solidFill>
                  <a:latin typeface="Georgia" pitchFamily="18" charset="0"/>
                </a:rPr>
                <a:t>®</a:t>
              </a:r>
              <a:r>
                <a:rPr lang="en-US" altLang="en-US" sz="800" b="1" dirty="0">
                  <a:solidFill>
                    <a:srgbClr val="000000"/>
                  </a:solidFill>
                  <a:latin typeface="Georgia" pitchFamily="18" charset="0"/>
                </a:rPr>
                <a:t> Lessons</a:t>
              </a:r>
            </a:p>
            <a:p>
              <a:r>
                <a:rPr lang="en-US" altLang="en-US" sz="800" dirty="0">
                  <a:solidFill>
                    <a:srgbClr val="7F7F7F"/>
                  </a:solidFill>
                  <a:latin typeface="Century Gothic" pitchFamily="34" charset="0"/>
                </a:rPr>
                <a:t>©</a:t>
              </a:r>
              <a:r>
                <a:rPr lang="en-US" altLang="en-US" sz="800" dirty="0" smtClean="0">
                  <a:solidFill>
                    <a:srgbClr val="7F7F7F"/>
                  </a:solidFill>
                  <a:latin typeface="Century Gothic" pitchFamily="34" charset="0"/>
                </a:rPr>
                <a:t>2016 </a:t>
              </a:r>
              <a:r>
                <a:rPr lang="en-US" altLang="en-US" sz="800" dirty="0">
                  <a:solidFill>
                    <a:srgbClr val="7F7F7F"/>
                  </a:solidFill>
                  <a:latin typeface="Century Gothic" pitchFamily="34" charset="0"/>
                </a:rPr>
                <a:t>All rights reserved. </a:t>
              </a:r>
              <a:endParaRPr lang="en-US" altLang="en-US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253781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her P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>
            <a:grpSpLocks/>
          </p:cNvGrpSpPr>
          <p:nvPr userDrawn="1"/>
        </p:nvGrpSpPr>
        <p:grpSpPr bwMode="auto">
          <a:xfrm>
            <a:off x="-15875" y="8659813"/>
            <a:ext cx="1490663" cy="484187"/>
            <a:chOff x="-15875" y="8659813"/>
            <a:chExt cx="1491092" cy="483718"/>
          </a:xfrm>
        </p:grpSpPr>
        <p:pic>
          <p:nvPicPr>
            <p:cNvPr id="4" name="Picture 74" descr="C:\Users\Stephen\Downloads\264180_196031527114669_196031310448024_613424_7989946_n.jpg"/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438" y="8659813"/>
              <a:ext cx="1392237" cy="2873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" name="Rectangle 4"/>
            <p:cNvSpPr>
              <a:spLocks noChangeArrowheads="1"/>
            </p:cNvSpPr>
            <p:nvPr userDrawn="1"/>
          </p:nvSpPr>
          <p:spPr bwMode="auto">
            <a:xfrm>
              <a:off x="-15875" y="8928100"/>
              <a:ext cx="1491092" cy="2154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9" tIns="45714" rIns="91429" bIns="4571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US" altLang="en-US" sz="800" dirty="0">
                  <a:solidFill>
                    <a:srgbClr val="7F7F7F"/>
                  </a:solidFill>
                  <a:latin typeface="Century Gothic" pitchFamily="34" charset="0"/>
                </a:rPr>
                <a:t>©</a:t>
              </a:r>
              <a:r>
                <a:rPr lang="en-US" altLang="en-US" sz="800" dirty="0" smtClean="0">
                  <a:solidFill>
                    <a:srgbClr val="7F7F7F"/>
                  </a:solidFill>
                  <a:latin typeface="Century Gothic" pitchFamily="34" charset="0"/>
                </a:rPr>
                <a:t>2016 </a:t>
              </a:r>
              <a:r>
                <a:rPr lang="en-US" altLang="en-US" sz="800" dirty="0">
                  <a:solidFill>
                    <a:srgbClr val="7F7F7F"/>
                  </a:solidFill>
                  <a:latin typeface="Century Gothic" pitchFamily="34" charset="0"/>
                </a:rPr>
                <a:t>All rights reserved. </a:t>
              </a:r>
              <a:endParaRPr lang="en-US" altLang="en-US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364423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899" r:id="rId1"/>
    <p:sldLayoutId id="2147483900" r:id="rId2"/>
  </p:sldLayoutIdLst>
  <p:timing>
    <p:tnLst>
      <p:par>
        <p:cTn id="1" dur="indefinite" restart="never" nodeType="tmRoot"/>
      </p:par>
    </p:tnLst>
  </p:timing>
  <p:txStyles>
    <p:titleStyle>
      <a:lvl1pPr algn="ctr" defTabSz="912813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128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defTabSz="9128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defTabSz="9128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defTabSz="9128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1313" indent="-341313" algn="l" defTabSz="912813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defTabSz="912813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413" indent="-227013" algn="l" defTabSz="912813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613" indent="-227013" algn="l" defTabSz="912813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5813" indent="-227013" algn="l" defTabSz="912813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06" indent="-228573" algn="l" defTabSz="91429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53" indent="-228573" algn="l" defTabSz="91429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99" indent="-228573" algn="l" defTabSz="91429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46" indent="-228573" algn="l" defTabSz="91429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6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93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40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86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33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79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26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72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3663" y="173038"/>
            <a:ext cx="6492875" cy="46037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50000"/>
                </a:schemeClr>
              </a:gs>
              <a:gs pos="75000">
                <a:schemeClr val="bg1">
                  <a:lumMod val="95000"/>
                </a:schemeClr>
              </a:gs>
              <a:gs pos="100000">
                <a:schemeClr val="bg1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4" rIns="91429" bIns="45714" anchor="ctr"/>
          <a:lstStyle/>
          <a:p>
            <a:pPr algn="ctr" defTabSz="914256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75" name="TextBox 31"/>
          <p:cNvSpPr txBox="1">
            <a:spLocks noChangeArrowheads="1"/>
          </p:cNvSpPr>
          <p:nvPr/>
        </p:nvSpPr>
        <p:spPr bwMode="auto">
          <a:xfrm>
            <a:off x="0" y="315913"/>
            <a:ext cx="46291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4" rIns="91429" bIns="4571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1600">
                <a:latin typeface="Arial" pitchFamily="34" charset="0"/>
                <a:cs typeface="Arial" pitchFamily="34" charset="0"/>
              </a:rPr>
              <a:t>We will compose</a:t>
            </a:r>
            <a:r>
              <a:rPr lang="en-US" altLang="en-US" sz="1600" baseline="-25000">
                <a:latin typeface="Arial" pitchFamily="34" charset="0"/>
                <a:cs typeface="Arial" pitchFamily="34" charset="0"/>
              </a:rPr>
              <a:t>1</a:t>
            </a:r>
            <a:r>
              <a:rPr lang="en-US" altLang="en-US" sz="1600" baseline="3000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1600">
                <a:latin typeface="Arial" pitchFamily="34" charset="0"/>
                <a:cs typeface="Arial" pitchFamily="34" charset="0"/>
              </a:rPr>
              <a:t>an EDI lesson</a:t>
            </a:r>
          </a:p>
        </p:txBody>
      </p:sp>
      <p:grpSp>
        <p:nvGrpSpPr>
          <p:cNvPr id="3076" name="Group 2"/>
          <p:cNvGrpSpPr>
            <a:grpSpLocks/>
          </p:cNvGrpSpPr>
          <p:nvPr/>
        </p:nvGrpSpPr>
        <p:grpSpPr bwMode="auto">
          <a:xfrm>
            <a:off x="4495800" y="693738"/>
            <a:ext cx="2185988" cy="889000"/>
            <a:chOff x="4495800" y="693738"/>
            <a:chExt cx="2185988" cy="889468"/>
          </a:xfrm>
        </p:grpSpPr>
        <p:sp>
          <p:nvSpPr>
            <p:cNvPr id="8" name="Rectangle 7"/>
            <p:cNvSpPr/>
            <p:nvPr/>
          </p:nvSpPr>
          <p:spPr bwMode="auto">
            <a:xfrm>
              <a:off x="4497388" y="693738"/>
              <a:ext cx="2184400" cy="88946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32000">
                  <a:schemeClr val="bg1">
                    <a:lumMod val="95000"/>
                  </a:schemeClr>
                </a:gs>
                <a:gs pos="100000">
                  <a:srgbClr val="FFFFFF"/>
                </a:gs>
              </a:gsLst>
              <a:lin ang="2700000" scaled="1"/>
              <a:tileRect/>
            </a:gradFill>
            <a:ln w="3175">
              <a:solidFill>
                <a:schemeClr val="bg1">
                  <a:lumMod val="75000"/>
                </a:schemeClr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29" tIns="301752" rIns="9144" bIns="45714">
              <a:spAutoFit/>
            </a:bodyPr>
            <a:lstStyle/>
            <a:p>
              <a:pPr defTabSz="914293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Verdana" pitchFamily="34" charset="0"/>
                  <a:cs typeface="Times New Roman" pitchFamily="18" charset="0"/>
                </a:rPr>
                <a:t>What are we going to learn?</a:t>
              </a:r>
            </a:p>
            <a:p>
              <a:pPr defTabSz="914293" fontAlgn="auto">
                <a:spcBef>
                  <a:spcPts val="600"/>
                </a:spcBef>
                <a:spcAft>
                  <a:spcPts val="0"/>
                </a:spcAft>
                <a:defRPr/>
              </a:pPr>
              <a:r>
                <a:rPr lang="en-US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Verdana" pitchFamily="34" charset="0"/>
                  <a:cs typeface="Times New Roman" pitchFamily="18" charset="0"/>
                </a:rPr>
                <a:t>What  does </a:t>
              </a:r>
              <a:r>
                <a:rPr lang="en-US" sz="1000" i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Verdana" pitchFamily="34" charset="0"/>
                  <a:cs typeface="Times New Roman" pitchFamily="18" charset="0"/>
                </a:rPr>
                <a:t>compose </a:t>
              </a:r>
              <a:r>
                <a:rPr lang="en-US" sz="10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Verdana" pitchFamily="34" charset="0"/>
                  <a:cs typeface="Times New Roman" pitchFamily="18" charset="0"/>
                </a:rPr>
                <a:t>mean</a:t>
              </a:r>
              <a:r>
                <a:rPr lang="en-US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Verdana" pitchFamily="34" charset="0"/>
                  <a:cs typeface="Times New Roman" pitchFamily="18" charset="0"/>
                </a:rPr>
                <a:t>?</a:t>
              </a:r>
            </a:p>
            <a:p>
              <a:pPr defTabSz="914293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00" i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Verdana" pitchFamily="34" charset="0"/>
                  <a:cs typeface="Times New Roman" pitchFamily="18" charset="0"/>
                </a:rPr>
                <a:t>Compose </a:t>
              </a:r>
              <a:r>
                <a:rPr lang="en-US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Verdana" pitchFamily="34" charset="0"/>
                  <a:cs typeface="Times New Roman" pitchFamily="18" charset="0"/>
                </a:rPr>
                <a:t>means ___________.</a:t>
              </a: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4495800" y="693738"/>
              <a:ext cx="2184400" cy="231897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175">
              <a:solidFill>
                <a:schemeClr val="bg1">
                  <a:lumMod val="50000"/>
                </a:schemeClr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29" tIns="45714" rIns="91429" bIns="45714" anchor="ctr"/>
            <a:lstStyle/>
            <a:p>
              <a:pPr>
                <a:defRPr/>
              </a:pPr>
              <a:r>
                <a:rPr lang="en-US" sz="1000" b="1" dirty="0">
                  <a:solidFill>
                    <a:prstClr val="white"/>
                  </a:solidFill>
                  <a:latin typeface="Gill Sans MT" pitchFamily="34" charset="0"/>
                  <a:cs typeface="Arial" charset="0"/>
                </a:rPr>
                <a:t>CFU</a:t>
              </a:r>
            </a:p>
          </p:txBody>
        </p:sp>
      </p:grpSp>
      <p:grpSp>
        <p:nvGrpSpPr>
          <p:cNvPr id="3077" name="Group 4"/>
          <p:cNvGrpSpPr>
            <a:grpSpLocks/>
          </p:cNvGrpSpPr>
          <p:nvPr/>
        </p:nvGrpSpPr>
        <p:grpSpPr bwMode="auto">
          <a:xfrm>
            <a:off x="4483100" y="4660900"/>
            <a:ext cx="2190750" cy="822325"/>
            <a:chOff x="4483100" y="4660900"/>
            <a:chExt cx="2190750" cy="822055"/>
          </a:xfrm>
        </p:grpSpPr>
        <p:sp>
          <p:nvSpPr>
            <p:cNvPr id="13" name="Rectangle 12"/>
            <p:cNvSpPr/>
            <p:nvPr/>
          </p:nvSpPr>
          <p:spPr bwMode="auto">
            <a:xfrm>
              <a:off x="4483100" y="4670422"/>
              <a:ext cx="2184400" cy="812533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32000">
                  <a:schemeClr val="bg1">
                    <a:lumMod val="95000"/>
                  </a:schemeClr>
                </a:gs>
                <a:gs pos="100000">
                  <a:srgbClr val="FFFFFF"/>
                </a:gs>
              </a:gsLst>
              <a:lin ang="2700000" scaled="1"/>
              <a:tileRect/>
            </a:gradFill>
            <a:ln w="3175">
              <a:solidFill>
                <a:schemeClr val="bg1">
                  <a:lumMod val="75000"/>
                </a:schemeClr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301752" rIns="4572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Verdana" pitchFamily="34" charset="0"/>
                  <a:ea typeface="Times New Roman"/>
                  <a:cs typeface="Arial"/>
                </a:rPr>
                <a:t>Students, you already know how to …  Today, we will compose an EDI lesson.</a:t>
              </a: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4489450" y="4660900"/>
              <a:ext cx="2184400" cy="23169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175"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sz="1000" b="1" dirty="0">
                  <a:solidFill>
                    <a:prstClr val="white"/>
                  </a:solidFill>
                  <a:latin typeface="Gill Sans MT" pitchFamily="34" charset="0"/>
                  <a:cs typeface="Arial" charset="0"/>
                </a:rPr>
                <a:t>Make Connection</a:t>
              </a:r>
            </a:p>
          </p:txBody>
        </p:sp>
      </p:grpSp>
      <p:grpSp>
        <p:nvGrpSpPr>
          <p:cNvPr id="3078" name="Group 5"/>
          <p:cNvGrpSpPr>
            <a:grpSpLocks/>
          </p:cNvGrpSpPr>
          <p:nvPr/>
        </p:nvGrpSpPr>
        <p:grpSpPr bwMode="auto">
          <a:xfrm>
            <a:off x="4483100" y="7467600"/>
            <a:ext cx="2190750" cy="504825"/>
            <a:chOff x="4483100" y="7839075"/>
            <a:chExt cx="2190750" cy="504754"/>
          </a:xfrm>
        </p:grpSpPr>
        <p:sp>
          <p:nvSpPr>
            <p:cNvPr id="22" name="Rectangle 21"/>
            <p:cNvSpPr/>
            <p:nvPr/>
          </p:nvSpPr>
          <p:spPr bwMode="auto">
            <a:xfrm>
              <a:off x="4483100" y="7839075"/>
              <a:ext cx="2184400" cy="504754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32000">
                  <a:schemeClr val="bg1">
                    <a:lumMod val="95000"/>
                  </a:schemeClr>
                </a:gs>
                <a:gs pos="100000">
                  <a:srgbClr val="FFFFFF"/>
                </a:gs>
              </a:gsLst>
              <a:lin ang="2700000" scaled="1"/>
              <a:tileRect/>
            </a:gradFill>
            <a:ln w="3175">
              <a:solidFill>
                <a:schemeClr val="bg1">
                  <a:lumMod val="75000"/>
                </a:schemeClr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301752" rIns="4572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00" baseline="300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Times New Roman" pitchFamily="18" charset="0"/>
                </a:rPr>
                <a:t>1</a:t>
              </a:r>
              <a:r>
                <a:rPr lang="en-US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Times New Roman" pitchFamily="18" charset="0"/>
                </a:rPr>
                <a:t> make</a:t>
              </a: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4489450" y="7839075"/>
              <a:ext cx="2184400" cy="23174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175"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sz="1000" b="1" dirty="0">
                  <a:solidFill>
                    <a:prstClr val="white"/>
                  </a:solidFill>
                  <a:latin typeface="Gill Sans MT" pitchFamily="34" charset="0"/>
                  <a:cs typeface="Arial" charset="0"/>
                </a:rPr>
                <a:t>Vocabulary</a:t>
              </a:r>
            </a:p>
          </p:txBody>
        </p:sp>
      </p:grpSp>
      <p:sp>
        <p:nvSpPr>
          <p:cNvPr id="3083" name="TextBox 34"/>
          <p:cNvSpPr txBox="1">
            <a:spLocks noChangeArrowheads="1"/>
          </p:cNvSpPr>
          <p:nvPr/>
        </p:nvSpPr>
        <p:spPr bwMode="auto">
          <a:xfrm>
            <a:off x="3808413" y="-19050"/>
            <a:ext cx="477837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altLang="en-US" sz="1400">
                <a:latin typeface="Arial" pitchFamily="34" charset="0"/>
                <a:cs typeface="Arial" pitchFamily="34" charset="0"/>
              </a:rPr>
              <a:t>Name</a:t>
            </a:r>
          </a:p>
        </p:txBody>
      </p:sp>
      <p:sp>
        <p:nvSpPr>
          <p:cNvPr id="25" name="Pentagon 24"/>
          <p:cNvSpPr/>
          <p:nvPr/>
        </p:nvSpPr>
        <p:spPr bwMode="auto">
          <a:xfrm>
            <a:off x="0" y="63500"/>
            <a:ext cx="1736725" cy="247650"/>
          </a:xfrm>
          <a:prstGeom prst="homePlate">
            <a:avLst>
              <a:gd name="adj" fmla="val 40355"/>
            </a:avLst>
          </a:prstGeom>
          <a:solidFill>
            <a:sysClr val="window" lastClr="FFFFFF">
              <a:lumMod val="65000"/>
            </a:sysClr>
          </a:solidFill>
          <a:ln w="25400" cap="flat" cmpd="sng" algn="ctr">
            <a:noFill/>
            <a:prstDash val="solid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/>
        </p:spPr>
        <p:txBody>
          <a:bodyPr rIns="18288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kern="0" dirty="0">
                <a:solidFill>
                  <a:sysClr val="window" lastClr="FFFFFF"/>
                </a:solidFill>
                <a:latin typeface="Gill Sans MT" pitchFamily="34" charset="0"/>
              </a:rPr>
              <a:t>Learning Objective</a:t>
            </a:r>
          </a:p>
        </p:txBody>
      </p:sp>
      <p:sp>
        <p:nvSpPr>
          <p:cNvPr id="27" name="Pentagon 26"/>
          <p:cNvSpPr/>
          <p:nvPr/>
        </p:nvSpPr>
        <p:spPr bwMode="auto">
          <a:xfrm>
            <a:off x="0" y="1693863"/>
            <a:ext cx="2214563" cy="247650"/>
          </a:xfrm>
          <a:prstGeom prst="homePlate">
            <a:avLst>
              <a:gd name="adj" fmla="val 40355"/>
            </a:avLst>
          </a:prstGeom>
          <a:solidFill>
            <a:sysClr val="window" lastClr="FFFFFF">
              <a:lumMod val="65000"/>
            </a:sysClr>
          </a:solidFill>
          <a:ln w="25400" cap="flat" cmpd="sng" algn="ctr">
            <a:noFill/>
            <a:prstDash val="solid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/>
        </p:spPr>
        <p:txBody>
          <a:bodyPr rIns="18288" anchor="ctr"/>
          <a:lstStyle/>
          <a:p>
            <a:pPr>
              <a:defRPr/>
            </a:pPr>
            <a:r>
              <a:rPr lang="en-US" sz="1200" b="1" dirty="0">
                <a:solidFill>
                  <a:schemeClr val="bg1"/>
                </a:solidFill>
                <a:latin typeface="Gill Sans MT" pitchFamily="34" charset="0"/>
              </a:rPr>
              <a:t>Activate Prior Knowledge</a:t>
            </a:r>
          </a:p>
        </p:txBody>
      </p:sp>
      <p:sp>
        <p:nvSpPr>
          <p:cNvPr id="26" name="Rectangle 21"/>
          <p:cNvSpPr>
            <a:spLocks noChangeArrowheads="1"/>
          </p:cNvSpPr>
          <p:nvPr/>
        </p:nvSpPr>
        <p:spPr bwMode="auto">
          <a:xfrm>
            <a:off x="0" y="1930400"/>
            <a:ext cx="65833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b="1" u="sng">
                <a:latin typeface="Arial" pitchFamily="34" charset="0"/>
              </a:rPr>
              <a:t>Prior lesson</a:t>
            </a:r>
            <a:r>
              <a:rPr lang="en-US" altLang="en-US">
                <a:latin typeface="Arial" pitchFamily="34" charset="0"/>
              </a:rPr>
              <a:t> terms will be </a:t>
            </a:r>
            <a:r>
              <a:rPr lang="en-US" altLang="en-US" u="sng">
                <a:latin typeface="Arial" pitchFamily="34" charset="0"/>
              </a:rPr>
              <a:t>defined</a:t>
            </a:r>
            <a:r>
              <a:rPr lang="en-US" altLang="en-US">
                <a:latin typeface="Arial" pitchFamily="34" charset="0"/>
              </a:rPr>
              <a:t> </a:t>
            </a:r>
            <a:r>
              <a:rPr lang="en-US" altLang="en-US" b="1">
                <a:latin typeface="Arial" pitchFamily="34" charset="0"/>
              </a:rPr>
              <a:t>here</a:t>
            </a:r>
            <a:r>
              <a:rPr lang="en-US" altLang="en-US">
                <a:latin typeface="Arial" pitchFamily="34" charset="0"/>
              </a:rPr>
              <a:t>.</a:t>
            </a:r>
          </a:p>
        </p:txBody>
      </p:sp>
      <p:sp>
        <p:nvSpPr>
          <p:cNvPr id="28" name="Rectangle 13"/>
          <p:cNvSpPr>
            <a:spLocks noChangeArrowheads="1"/>
          </p:cNvSpPr>
          <p:nvPr/>
        </p:nvSpPr>
        <p:spPr bwMode="auto">
          <a:xfrm>
            <a:off x="2984500" y="8890469"/>
            <a:ext cx="3840163" cy="2154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29" tIns="45714" rIns="91429" bIns="45714" anchor="b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defRPr/>
            </a:pPr>
            <a:r>
              <a:rPr lang="en-US" altLang="en-US" sz="800" dirty="0">
                <a:solidFill>
                  <a:srgbClr val="A6A6A6"/>
                </a:solidFill>
                <a:latin typeface="Verdana" pitchFamily="34" charset="0"/>
              </a:rPr>
              <a:t>Learning objective goes here.  Change on each page!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00" name="Group 2"/>
          <p:cNvGrpSpPr>
            <a:grpSpLocks/>
          </p:cNvGrpSpPr>
          <p:nvPr/>
        </p:nvGrpSpPr>
        <p:grpSpPr bwMode="auto">
          <a:xfrm>
            <a:off x="93663" y="7378700"/>
            <a:ext cx="4246562" cy="1050925"/>
            <a:chOff x="93663" y="7613649"/>
            <a:chExt cx="4246493" cy="1051302"/>
          </a:xfrm>
        </p:grpSpPr>
        <p:sp>
          <p:nvSpPr>
            <p:cNvPr id="111" name="Rectangle 110"/>
            <p:cNvSpPr/>
            <p:nvPr/>
          </p:nvSpPr>
          <p:spPr bwMode="auto">
            <a:xfrm>
              <a:off x="93663" y="7621590"/>
              <a:ext cx="4246493" cy="1043361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32000">
                  <a:schemeClr val="bg1">
                    <a:lumMod val="95000"/>
                  </a:schemeClr>
                </a:gs>
                <a:gs pos="100000">
                  <a:srgbClr val="FFFFFF"/>
                </a:gs>
              </a:gsLst>
              <a:lin ang="2700000" scaled="1"/>
              <a:tileRect/>
            </a:gradFill>
            <a:ln w="3175">
              <a:solidFill>
                <a:schemeClr val="bg1">
                  <a:lumMod val="75000"/>
                </a:schemeClr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301752" rIns="45720">
              <a:spAutoFit/>
            </a:bodyPr>
            <a:lstStyle/>
            <a:p>
              <a:pPr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Verdana" pitchFamily="34" charset="0"/>
                  <a:ea typeface="Times New Roman"/>
                  <a:cs typeface="Arial"/>
                </a:rPr>
                <a:t>Which example uses a possessive noun correctly? How do you know?</a:t>
              </a:r>
            </a:p>
            <a:p>
              <a:pPr marL="228600" indent="-171450">
                <a:spcBef>
                  <a:spcPts val="300"/>
                </a:spcBef>
                <a:spcAft>
                  <a:spcPts val="0"/>
                </a:spcAft>
                <a:defRPr/>
              </a:pPr>
              <a:r>
                <a:rPr lang="en-US" sz="1000" dirty="0">
                  <a:solidFill>
                    <a:prstClr val="black"/>
                  </a:solidFill>
                  <a:ea typeface="Times New Roman"/>
                  <a:cs typeface="Arial" pitchFamily="34" charset="0"/>
                </a:rPr>
                <a:t>A The </a:t>
              </a:r>
              <a:r>
                <a:rPr lang="en-US" sz="1000" dirty="0" err="1">
                  <a:solidFill>
                    <a:prstClr val="black"/>
                  </a:solidFill>
                  <a:ea typeface="Times New Roman"/>
                  <a:cs typeface="Arial" pitchFamily="34" charset="0"/>
                </a:rPr>
                <a:t>childs’</a:t>
              </a:r>
              <a:r>
                <a:rPr lang="en-US" sz="1000" dirty="0">
                  <a:solidFill>
                    <a:prstClr val="black"/>
                  </a:solidFill>
                  <a:ea typeface="Times New Roman"/>
                  <a:cs typeface="Arial" pitchFamily="34" charset="0"/>
                </a:rPr>
                <a:t> books were on the floor.</a:t>
              </a:r>
            </a:p>
            <a:p>
              <a:pPr marL="228600" indent="-171450">
                <a:spcBef>
                  <a:spcPts val="300"/>
                </a:spcBef>
                <a:spcAft>
                  <a:spcPts val="0"/>
                </a:spcAft>
                <a:defRPr/>
              </a:pPr>
              <a:r>
                <a:rPr lang="en-US" sz="1000" dirty="0">
                  <a:solidFill>
                    <a:prstClr val="black"/>
                  </a:solidFill>
                  <a:ea typeface="Times New Roman"/>
                  <a:cs typeface="Arial" pitchFamily="34" charset="0"/>
                </a:rPr>
                <a:t>B The two boys’ books were on the floor.</a:t>
              </a:r>
            </a:p>
          </p:txBody>
        </p:sp>
        <p:sp>
          <p:nvSpPr>
            <p:cNvPr id="112" name="Rectangle 111"/>
            <p:cNvSpPr/>
            <p:nvPr/>
          </p:nvSpPr>
          <p:spPr bwMode="auto">
            <a:xfrm>
              <a:off x="93663" y="7613649"/>
              <a:ext cx="4246493" cy="22074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175"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sz="1000" b="1" dirty="0" smtClean="0">
                  <a:solidFill>
                    <a:prstClr val="white"/>
                  </a:solidFill>
                  <a:latin typeface="Gill Sans MT" pitchFamily="34" charset="0"/>
                  <a:cs typeface="Arial" charset="0"/>
                </a:rPr>
                <a:t>CFU</a:t>
              </a:r>
              <a:endParaRPr lang="en-US" sz="1000" b="1" dirty="0">
                <a:solidFill>
                  <a:prstClr val="white"/>
                </a:solidFill>
                <a:latin typeface="Gill Sans MT" pitchFamily="34" charset="0"/>
                <a:cs typeface="Arial" charset="0"/>
              </a:endParaRPr>
            </a:p>
          </p:txBody>
        </p:sp>
      </p:grpSp>
      <p:sp>
        <p:nvSpPr>
          <p:cNvPr id="97" name="Rectangle 96"/>
          <p:cNvSpPr/>
          <p:nvPr/>
        </p:nvSpPr>
        <p:spPr>
          <a:xfrm>
            <a:off x="93663" y="123825"/>
            <a:ext cx="6492875" cy="4603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50000"/>
                </a:schemeClr>
              </a:gs>
              <a:gs pos="75000">
                <a:schemeClr val="bg1">
                  <a:lumMod val="95000"/>
                </a:schemeClr>
              </a:gs>
              <a:gs pos="100000">
                <a:schemeClr val="bg1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4" rIns="91429" bIns="45714" anchor="ctr"/>
          <a:lstStyle/>
          <a:p>
            <a:pPr algn="ctr" defTabSz="914256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4103" name="Group 65"/>
          <p:cNvGrpSpPr>
            <a:grpSpLocks/>
          </p:cNvGrpSpPr>
          <p:nvPr/>
        </p:nvGrpSpPr>
        <p:grpSpPr bwMode="auto">
          <a:xfrm rot="10800000">
            <a:off x="109538" y="7086600"/>
            <a:ext cx="6491287" cy="39688"/>
            <a:chOff x="312862" y="969963"/>
            <a:chExt cx="8471606" cy="39687"/>
          </a:xfrm>
        </p:grpSpPr>
        <p:cxnSp>
          <p:nvCxnSpPr>
            <p:cNvPr id="106" name="Straight Connector 105"/>
            <p:cNvCxnSpPr/>
            <p:nvPr/>
          </p:nvCxnSpPr>
          <p:spPr bwMode="auto">
            <a:xfrm>
              <a:off x="439241" y="873128"/>
              <a:ext cx="8471607" cy="0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 bwMode="auto">
            <a:xfrm>
              <a:off x="439241" y="912814"/>
              <a:ext cx="8471607" cy="0"/>
            </a:xfrm>
            <a:prstGeom prst="line">
              <a:avLst/>
            </a:prstGeom>
            <a:ln w="31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25" name="Group 65"/>
          <p:cNvGrpSpPr>
            <a:grpSpLocks/>
          </p:cNvGrpSpPr>
          <p:nvPr/>
        </p:nvGrpSpPr>
        <p:grpSpPr bwMode="auto">
          <a:xfrm>
            <a:off x="109538" y="1939922"/>
            <a:ext cx="6491287" cy="39687"/>
            <a:chOff x="312862" y="969963"/>
            <a:chExt cx="8471606" cy="39687"/>
          </a:xfrm>
        </p:grpSpPr>
        <p:cxnSp>
          <p:nvCxnSpPr>
            <p:cNvPr id="46" name="Straight Connector 45"/>
            <p:cNvCxnSpPr/>
            <p:nvPr/>
          </p:nvCxnSpPr>
          <p:spPr bwMode="auto">
            <a:xfrm>
              <a:off x="312862" y="969963"/>
              <a:ext cx="8471606" cy="0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 bwMode="auto">
            <a:xfrm>
              <a:off x="312862" y="1009650"/>
              <a:ext cx="8471606" cy="0"/>
            </a:xfrm>
            <a:prstGeom prst="line">
              <a:avLst/>
            </a:prstGeom>
            <a:ln w="31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26" name="Group 32"/>
          <p:cNvGrpSpPr>
            <a:grpSpLocks/>
          </p:cNvGrpSpPr>
          <p:nvPr/>
        </p:nvGrpSpPr>
        <p:grpSpPr bwMode="auto">
          <a:xfrm>
            <a:off x="4483100" y="7835900"/>
            <a:ext cx="2185988" cy="508000"/>
            <a:chOff x="4483100" y="7836694"/>
            <a:chExt cx="2185988" cy="507135"/>
          </a:xfrm>
        </p:grpSpPr>
        <p:sp>
          <p:nvSpPr>
            <p:cNvPr id="34" name="Rectangle 33"/>
            <p:cNvSpPr/>
            <p:nvPr/>
          </p:nvSpPr>
          <p:spPr bwMode="auto">
            <a:xfrm>
              <a:off x="4483100" y="7839864"/>
              <a:ext cx="2184400" cy="503965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32000">
                  <a:schemeClr val="bg1">
                    <a:lumMod val="95000"/>
                  </a:schemeClr>
                </a:gs>
                <a:gs pos="100000">
                  <a:srgbClr val="FFFFFF"/>
                </a:gs>
              </a:gsLst>
              <a:lin ang="2700000" scaled="1"/>
              <a:tileRect/>
            </a:gradFill>
            <a:ln w="3175">
              <a:solidFill>
                <a:schemeClr val="bg1">
                  <a:lumMod val="75000"/>
                </a:schemeClr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301752" rIns="4572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00" baseline="300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Times New Roman" pitchFamily="18" charset="0"/>
                </a:rPr>
                <a:t>1</a:t>
              </a:r>
              <a:r>
                <a:rPr lang="en-US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Times New Roman" pitchFamily="18" charset="0"/>
                </a:rPr>
                <a:t> make</a:t>
              </a:r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4484688" y="7836694"/>
              <a:ext cx="2184400" cy="23138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175"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sz="1000" b="1" dirty="0">
                  <a:solidFill>
                    <a:prstClr val="white"/>
                  </a:solidFill>
                  <a:latin typeface="Gill Sans MT" pitchFamily="34" charset="0"/>
                  <a:cs typeface="Arial" charset="0"/>
                </a:rPr>
                <a:t>Vocabulary</a:t>
              </a:r>
            </a:p>
          </p:txBody>
        </p:sp>
      </p:grpSp>
      <p:sp>
        <p:nvSpPr>
          <p:cNvPr id="32" name="Pentagon 31"/>
          <p:cNvSpPr/>
          <p:nvPr/>
        </p:nvSpPr>
        <p:spPr bwMode="auto">
          <a:xfrm>
            <a:off x="0" y="0"/>
            <a:ext cx="2212975" cy="247650"/>
          </a:xfrm>
          <a:prstGeom prst="homePlate">
            <a:avLst>
              <a:gd name="adj" fmla="val 40355"/>
            </a:avLst>
          </a:prstGeom>
          <a:solidFill>
            <a:sysClr val="window" lastClr="FFFFFF">
              <a:lumMod val="65000"/>
            </a:sysClr>
          </a:solidFill>
          <a:ln w="25400" cap="flat" cmpd="sng" algn="ctr">
            <a:noFill/>
            <a:prstDash val="solid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/>
        </p:spPr>
        <p:txBody>
          <a:bodyPr rIns="18288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kern="0" dirty="0">
                <a:solidFill>
                  <a:sysClr val="window" lastClr="FFFFFF"/>
                </a:solidFill>
                <a:latin typeface="Gill Sans MT" pitchFamily="34" charset="0"/>
              </a:rPr>
              <a:t>Concept Development</a:t>
            </a:r>
          </a:p>
        </p:txBody>
      </p:sp>
      <p:graphicFrame>
        <p:nvGraphicFramePr>
          <p:cNvPr id="31" name="Group 2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0999891"/>
              </p:ext>
            </p:extLst>
          </p:nvPr>
        </p:nvGraphicFramePr>
        <p:xfrm>
          <a:off x="155575" y="2381247"/>
          <a:ext cx="6427788" cy="4324353"/>
        </p:xfrm>
        <a:graphic>
          <a:graphicData uri="http://schemas.openxmlformats.org/drawingml/2006/table">
            <a:tbl>
              <a:tblPr/>
              <a:tblGrid>
                <a:gridCol w="941537"/>
                <a:gridCol w="1645875"/>
                <a:gridCol w="3840376"/>
              </a:tblGrid>
              <a:tr h="5510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91439" marR="91439"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Relationship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91439" marR="91439" marT="45699" marB="4569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Examples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91439" marR="91439" marT="45699" marB="4569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5819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and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91439" marR="91439" marT="45699" marB="4569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addition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(more information)</a:t>
                      </a:r>
                    </a:p>
                  </a:txBody>
                  <a:tcPr marL="91439" marR="91439" marT="45699" marB="4569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eaLnBrk="0" hangingPunct="0"/>
                      <a:r>
                        <a:rPr lang="en-US" sz="1400" b="0" dirty="0" smtClean="0"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The sandwich has *lettuce.</a:t>
                      </a:r>
                    </a:p>
                    <a:p>
                      <a:pPr eaLnBrk="0" hangingPunct="0"/>
                      <a:r>
                        <a:rPr lang="en-US" sz="1400" b="0" dirty="0" smtClean="0"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The sandwich has *tomato.</a:t>
                      </a:r>
                    </a:p>
                    <a:p>
                      <a:pPr eaLnBrk="0" hangingPunct="0"/>
                      <a:endParaRPr lang="en-US" sz="1400" b="0" dirty="0" smtClean="0"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eaLnBrk="0" hangingPunct="0"/>
                      <a:endParaRPr lang="en-US" sz="1400" b="0" dirty="0" smtClean="0"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indent="0" algn="l" defTabSz="914400" rtl="0" eaLnBrk="0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>
                          <a:latin typeface="Arial" charset="0"/>
                          <a:cs typeface="Times New Roman" pitchFamily="18" charset="0"/>
                        </a:rPr>
                        <a:t>The sandwich has </a:t>
                      </a:r>
                      <a:r>
                        <a:rPr lang="en-US" sz="1400" b="0" u="sng" dirty="0" smtClean="0">
                          <a:latin typeface="Arial" charset="0"/>
                          <a:cs typeface="Times New Roman" pitchFamily="18" charset="0"/>
                        </a:rPr>
                        <a:t>lettuce</a:t>
                      </a:r>
                      <a:r>
                        <a:rPr lang="en-US" sz="1400" b="0" dirty="0" smtClean="0"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="1" i="1" dirty="0" smtClean="0">
                          <a:latin typeface="Arial" charset="0"/>
                          <a:cs typeface="Times New Roman" pitchFamily="18" charset="0"/>
                        </a:rPr>
                        <a:t>and</a:t>
                      </a:r>
                      <a:r>
                        <a:rPr lang="en-US" sz="1400" dirty="0" smtClean="0"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="0" u="sng" dirty="0" smtClean="0">
                          <a:latin typeface="Arial" charset="0"/>
                          <a:cs typeface="Times New Roman" pitchFamily="18" charset="0"/>
                        </a:rPr>
                        <a:t>tomato</a:t>
                      </a:r>
                      <a:r>
                        <a:rPr lang="en-US" sz="1400" dirty="0" smtClean="0">
                          <a:latin typeface="Arial" charset="0"/>
                          <a:cs typeface="Times New Roman" pitchFamily="18" charset="0"/>
                        </a:rPr>
                        <a:t>.</a:t>
                      </a:r>
                      <a:endParaRPr lang="en-US" sz="1400" dirty="0" smtClean="0"/>
                    </a:p>
                  </a:txBody>
                  <a:tcPr marL="91439" marR="91439"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288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or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699" marB="4569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choice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(one or the other)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91439" marR="91439" marT="45699" marB="4569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Tanya can have soup at dinner.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Tanya can have salad at dinner.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Tanya can have </a:t>
                      </a:r>
                      <a:r>
                        <a:rPr kumimoji="0" lang="en-US" sz="14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soup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or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4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salad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at dinner.</a:t>
                      </a:r>
                    </a:p>
                  </a:txBody>
                  <a:tcPr marL="91439" marR="91439"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862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but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91439" marR="91439" marT="45699" marB="4569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exception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(does not belong)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91439" marR="91439" marT="45699" marB="4569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Jackson likes every fruit.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Jackson does not like apples.</a:t>
                      </a:r>
                      <a:endParaRPr kumimoji="0" lang="en-US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Jackson likes </a:t>
                      </a:r>
                      <a:r>
                        <a:rPr kumimoji="0" lang="en-US" sz="14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every fruit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but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4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apples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</a:t>
                      </a:r>
                    </a:p>
                  </a:txBody>
                  <a:tcPr marL="91439" marR="91439"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3" name="Rectangle 21"/>
          <p:cNvSpPr>
            <a:spLocks noChangeArrowheads="1"/>
          </p:cNvSpPr>
          <p:nvPr/>
        </p:nvSpPr>
        <p:spPr bwMode="auto">
          <a:xfrm>
            <a:off x="93663" y="201613"/>
            <a:ext cx="6777037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914400">
              <a:defRPr/>
            </a:pPr>
            <a:r>
              <a:rPr lang="en-US" sz="1600" dirty="0">
                <a:solidFill>
                  <a:srgbClr val="000000"/>
                </a:solidFill>
                <a:latin typeface="Arial" charset="0"/>
                <a:cs typeface="+mn-cs"/>
              </a:rPr>
              <a:t>A </a:t>
            </a:r>
            <a:r>
              <a:rPr lang="en-US" sz="1600" b="1" u="sng" dirty="0">
                <a:solidFill>
                  <a:srgbClr val="000000"/>
                </a:solidFill>
                <a:latin typeface="Arial" charset="0"/>
                <a:cs typeface="+mn-cs"/>
              </a:rPr>
              <a:t>content vocabulary</a:t>
            </a:r>
            <a:r>
              <a:rPr lang="en-US" sz="1600" dirty="0">
                <a:solidFill>
                  <a:srgbClr val="000000"/>
                </a:solidFill>
                <a:latin typeface="Arial" charset="0"/>
                <a:cs typeface="+mn-cs"/>
              </a:rPr>
              <a:t> and its </a:t>
            </a:r>
            <a:r>
              <a:rPr lang="en-US" sz="1600" b="1" dirty="0">
                <a:solidFill>
                  <a:srgbClr val="000000"/>
                </a:solidFill>
                <a:latin typeface="Arial" charset="0"/>
                <a:cs typeface="+mn-cs"/>
              </a:rPr>
              <a:t>definition</a:t>
            </a:r>
            <a:r>
              <a:rPr lang="en-US" sz="1600" baseline="-25000" dirty="0">
                <a:solidFill>
                  <a:srgbClr val="000000"/>
                </a:solidFill>
                <a:latin typeface="Arial" charset="0"/>
                <a:cs typeface="+mn-cs"/>
              </a:rPr>
              <a:t>2</a:t>
            </a:r>
            <a:r>
              <a:rPr lang="en-US" sz="1600" dirty="0">
                <a:solidFill>
                  <a:srgbClr val="000000"/>
                </a:solidFill>
                <a:latin typeface="Arial" charset="0"/>
                <a:cs typeface="+mn-cs"/>
              </a:rPr>
              <a:t>.</a:t>
            </a:r>
          </a:p>
          <a:p>
            <a:pPr marL="285750" indent="-177800" defTabSz="914400">
              <a:buFont typeface="Arial" pitchFamily="34" charset="0"/>
              <a:buChar char="•"/>
              <a:defRPr/>
            </a:pPr>
            <a:r>
              <a:rPr lang="en-US" sz="1600" i="1" dirty="0">
                <a:solidFill>
                  <a:srgbClr val="000000"/>
                </a:solidFill>
                <a:latin typeface="Gill Sans MT" pitchFamily="34" charset="0"/>
                <a:cs typeface="+mn-cs"/>
              </a:rPr>
              <a:t>Elaboration of content vocabularies.</a:t>
            </a:r>
          </a:p>
          <a:p>
            <a:pPr marL="285750" indent="-177800" defTabSz="914400">
              <a:buFont typeface="Arial" pitchFamily="34" charset="0"/>
              <a:buChar char="•"/>
              <a:defRPr/>
            </a:pPr>
            <a:r>
              <a:rPr lang="en-US" sz="1600" i="1" dirty="0">
                <a:solidFill>
                  <a:srgbClr val="000000"/>
                </a:solidFill>
                <a:latin typeface="Gill Sans MT" pitchFamily="34" charset="0"/>
                <a:cs typeface="+mn-cs"/>
              </a:rPr>
              <a:t>More elaboration if necessary.</a:t>
            </a:r>
            <a:endParaRPr lang="en-US" sz="1400" dirty="0">
              <a:solidFill>
                <a:srgbClr val="000000"/>
              </a:solidFill>
              <a:latin typeface="Gill Sans MT" pitchFamily="34" charset="0"/>
              <a:cs typeface="+mn-cs"/>
            </a:endParaRPr>
          </a:p>
        </p:txBody>
      </p:sp>
      <p:sp>
        <p:nvSpPr>
          <p:cNvPr id="36" name="Text Box 347"/>
          <p:cNvSpPr txBox="1">
            <a:spLocks noChangeArrowheads="1"/>
          </p:cNvSpPr>
          <p:nvPr/>
        </p:nvSpPr>
        <p:spPr bwMode="auto">
          <a:xfrm>
            <a:off x="65088" y="1930397"/>
            <a:ext cx="440372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kern="0" dirty="0" smtClean="0">
                <a:solidFill>
                  <a:srgbClr val="000000"/>
                </a:solidFill>
              </a:rPr>
              <a:t>Heading such as Writing a Paragraph</a:t>
            </a:r>
          </a:p>
        </p:txBody>
      </p:sp>
      <p:grpSp>
        <p:nvGrpSpPr>
          <p:cNvPr id="37" name="Group 34"/>
          <p:cNvGrpSpPr>
            <a:grpSpLocks/>
          </p:cNvGrpSpPr>
          <p:nvPr/>
        </p:nvGrpSpPr>
        <p:grpSpPr bwMode="auto">
          <a:xfrm>
            <a:off x="5000625" y="201613"/>
            <a:ext cx="1628775" cy="917575"/>
            <a:chOff x="6870701" y="-1586"/>
            <a:chExt cx="1628169" cy="917247"/>
          </a:xfrm>
        </p:grpSpPr>
        <p:sp>
          <p:nvSpPr>
            <p:cNvPr id="38" name="Rectangle 21"/>
            <p:cNvSpPr/>
            <p:nvPr/>
          </p:nvSpPr>
          <p:spPr bwMode="auto">
            <a:xfrm>
              <a:off x="6870701" y="119021"/>
              <a:ext cx="1628169" cy="796640"/>
            </a:xfrm>
            <a:custGeom>
              <a:avLst/>
              <a:gdLst>
                <a:gd name="connsiteX0" fmla="*/ 0 w 2148868"/>
                <a:gd name="connsiteY0" fmla="*/ 0 h 1694881"/>
                <a:gd name="connsiteX1" fmla="*/ 2148868 w 2148868"/>
                <a:gd name="connsiteY1" fmla="*/ 0 h 1694881"/>
                <a:gd name="connsiteX2" fmla="*/ 2148868 w 2148868"/>
                <a:gd name="connsiteY2" fmla="*/ 1694881 h 1694881"/>
                <a:gd name="connsiteX3" fmla="*/ 0 w 2148868"/>
                <a:gd name="connsiteY3" fmla="*/ 1694881 h 1694881"/>
                <a:gd name="connsiteX4" fmla="*/ 0 w 2148868"/>
                <a:gd name="connsiteY4" fmla="*/ 0 h 1694881"/>
                <a:gd name="connsiteX0" fmla="*/ 0 w 2148868"/>
                <a:gd name="connsiteY0" fmla="*/ 0 h 1694881"/>
                <a:gd name="connsiteX1" fmla="*/ 2148868 w 2148868"/>
                <a:gd name="connsiteY1" fmla="*/ 0 h 1694881"/>
                <a:gd name="connsiteX2" fmla="*/ 2148868 w 2148868"/>
                <a:gd name="connsiteY2" fmla="*/ 1694881 h 1694881"/>
                <a:gd name="connsiteX3" fmla="*/ 0 w 2148868"/>
                <a:gd name="connsiteY3" fmla="*/ 1694881 h 1694881"/>
                <a:gd name="connsiteX4" fmla="*/ 0 w 2148868"/>
                <a:gd name="connsiteY4" fmla="*/ 0 h 1694881"/>
                <a:gd name="connsiteX0" fmla="*/ 0 w 2148868"/>
                <a:gd name="connsiteY0" fmla="*/ 0 h 1694881"/>
                <a:gd name="connsiteX1" fmla="*/ 2148868 w 2148868"/>
                <a:gd name="connsiteY1" fmla="*/ 0 h 1694881"/>
                <a:gd name="connsiteX2" fmla="*/ 2148868 w 2148868"/>
                <a:gd name="connsiteY2" fmla="*/ 1694881 h 1694881"/>
                <a:gd name="connsiteX3" fmla="*/ 0 w 2148868"/>
                <a:gd name="connsiteY3" fmla="*/ 1694881 h 1694881"/>
                <a:gd name="connsiteX4" fmla="*/ 0 w 2148868"/>
                <a:gd name="connsiteY4" fmla="*/ 0 h 1694881"/>
                <a:gd name="connsiteX0" fmla="*/ 0 w 2148868"/>
                <a:gd name="connsiteY0" fmla="*/ 0 h 1694881"/>
                <a:gd name="connsiteX1" fmla="*/ 2148868 w 2148868"/>
                <a:gd name="connsiteY1" fmla="*/ 0 h 1694881"/>
                <a:gd name="connsiteX2" fmla="*/ 2148868 w 2148868"/>
                <a:gd name="connsiteY2" fmla="*/ 1694881 h 1694881"/>
                <a:gd name="connsiteX3" fmla="*/ 0 w 2148868"/>
                <a:gd name="connsiteY3" fmla="*/ 1694881 h 1694881"/>
                <a:gd name="connsiteX4" fmla="*/ 0 w 2148868"/>
                <a:gd name="connsiteY4" fmla="*/ 0 h 1694881"/>
                <a:gd name="connsiteX0" fmla="*/ 0 w 2148868"/>
                <a:gd name="connsiteY0" fmla="*/ 0 h 1694881"/>
                <a:gd name="connsiteX1" fmla="*/ 2148868 w 2148868"/>
                <a:gd name="connsiteY1" fmla="*/ 0 h 1694881"/>
                <a:gd name="connsiteX2" fmla="*/ 2148868 w 2148868"/>
                <a:gd name="connsiteY2" fmla="*/ 1694881 h 1694881"/>
                <a:gd name="connsiteX3" fmla="*/ 0 w 2148868"/>
                <a:gd name="connsiteY3" fmla="*/ 1694881 h 1694881"/>
                <a:gd name="connsiteX4" fmla="*/ 0 w 2148868"/>
                <a:gd name="connsiteY4" fmla="*/ 0 h 1694881"/>
                <a:gd name="connsiteX0" fmla="*/ 0 w 2148868"/>
                <a:gd name="connsiteY0" fmla="*/ 0 h 1694881"/>
                <a:gd name="connsiteX1" fmla="*/ 2148868 w 2148868"/>
                <a:gd name="connsiteY1" fmla="*/ 0 h 1694881"/>
                <a:gd name="connsiteX2" fmla="*/ 2148868 w 2148868"/>
                <a:gd name="connsiteY2" fmla="*/ 1694881 h 1694881"/>
                <a:gd name="connsiteX3" fmla="*/ 0 w 2148868"/>
                <a:gd name="connsiteY3" fmla="*/ 1694881 h 1694881"/>
                <a:gd name="connsiteX4" fmla="*/ 0 w 2148868"/>
                <a:gd name="connsiteY4" fmla="*/ 0 h 1694881"/>
                <a:gd name="connsiteX0" fmla="*/ 0 w 2148868"/>
                <a:gd name="connsiteY0" fmla="*/ 0 h 1694881"/>
                <a:gd name="connsiteX1" fmla="*/ 2148868 w 2148868"/>
                <a:gd name="connsiteY1" fmla="*/ 0 h 1694881"/>
                <a:gd name="connsiteX2" fmla="*/ 2148868 w 2148868"/>
                <a:gd name="connsiteY2" fmla="*/ 1694881 h 1694881"/>
                <a:gd name="connsiteX3" fmla="*/ 0 w 2148868"/>
                <a:gd name="connsiteY3" fmla="*/ 1694881 h 1694881"/>
                <a:gd name="connsiteX4" fmla="*/ 0 w 2148868"/>
                <a:gd name="connsiteY4" fmla="*/ 0 h 1694881"/>
                <a:gd name="connsiteX0" fmla="*/ 0 w 2148868"/>
                <a:gd name="connsiteY0" fmla="*/ 0 h 1694881"/>
                <a:gd name="connsiteX1" fmla="*/ 2148868 w 2148868"/>
                <a:gd name="connsiteY1" fmla="*/ 0 h 1694881"/>
                <a:gd name="connsiteX2" fmla="*/ 2148868 w 2148868"/>
                <a:gd name="connsiteY2" fmla="*/ 1694881 h 1694881"/>
                <a:gd name="connsiteX3" fmla="*/ 0 w 2148868"/>
                <a:gd name="connsiteY3" fmla="*/ 1694881 h 1694881"/>
                <a:gd name="connsiteX4" fmla="*/ 0 w 2148868"/>
                <a:gd name="connsiteY4" fmla="*/ 0 h 1694881"/>
                <a:gd name="connsiteX0" fmla="*/ 0 w 2148868"/>
                <a:gd name="connsiteY0" fmla="*/ 0 h 1694881"/>
                <a:gd name="connsiteX1" fmla="*/ 2148868 w 2148868"/>
                <a:gd name="connsiteY1" fmla="*/ 0 h 1694881"/>
                <a:gd name="connsiteX2" fmla="*/ 2148868 w 2148868"/>
                <a:gd name="connsiteY2" fmla="*/ 1694881 h 1694881"/>
                <a:gd name="connsiteX3" fmla="*/ 0 w 2148868"/>
                <a:gd name="connsiteY3" fmla="*/ 1694881 h 1694881"/>
                <a:gd name="connsiteX4" fmla="*/ 0 w 2148868"/>
                <a:gd name="connsiteY4" fmla="*/ 0 h 1694881"/>
                <a:gd name="connsiteX0" fmla="*/ 0 w 2148868"/>
                <a:gd name="connsiteY0" fmla="*/ 0 h 1694881"/>
                <a:gd name="connsiteX1" fmla="*/ 2148868 w 2148868"/>
                <a:gd name="connsiteY1" fmla="*/ 0 h 1694881"/>
                <a:gd name="connsiteX2" fmla="*/ 2148868 w 2148868"/>
                <a:gd name="connsiteY2" fmla="*/ 1694881 h 1694881"/>
                <a:gd name="connsiteX3" fmla="*/ 0 w 2148868"/>
                <a:gd name="connsiteY3" fmla="*/ 1694881 h 1694881"/>
                <a:gd name="connsiteX4" fmla="*/ 0 w 2148868"/>
                <a:gd name="connsiteY4" fmla="*/ 0 h 16948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48868" h="1694881">
                  <a:moveTo>
                    <a:pt x="0" y="0"/>
                  </a:moveTo>
                  <a:lnTo>
                    <a:pt x="2148868" y="0"/>
                  </a:lnTo>
                  <a:cubicBezTo>
                    <a:pt x="2134580" y="564960"/>
                    <a:pt x="2135533" y="1048958"/>
                    <a:pt x="2148868" y="1694881"/>
                  </a:cubicBezTo>
                  <a:cubicBezTo>
                    <a:pt x="1440199" y="1672021"/>
                    <a:pt x="716289" y="1664401"/>
                    <a:pt x="0" y="1694881"/>
                  </a:cubicBezTo>
                  <a:cubicBezTo>
                    <a:pt x="7620" y="1129921"/>
                    <a:pt x="15240" y="564960"/>
                    <a:pt x="0" y="0"/>
                  </a:cubicBez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/>
                <a:t> </a:t>
              </a:r>
            </a:p>
          </p:txBody>
        </p:sp>
        <p:sp>
          <p:nvSpPr>
            <p:cNvPr id="39" name="Tape"/>
            <p:cNvSpPr/>
            <p:nvPr/>
          </p:nvSpPr>
          <p:spPr bwMode="auto">
            <a:xfrm rot="5400000">
              <a:off x="7560211" y="-157895"/>
              <a:ext cx="220584" cy="533202"/>
            </a:xfrm>
            <a:custGeom>
              <a:avLst/>
              <a:gdLst>
                <a:gd name="connsiteX0" fmla="*/ 0 w 234247"/>
                <a:gd name="connsiteY0" fmla="*/ 0 h 920626"/>
                <a:gd name="connsiteX1" fmla="*/ 234247 w 234247"/>
                <a:gd name="connsiteY1" fmla="*/ 0 h 920626"/>
                <a:gd name="connsiteX2" fmla="*/ 234247 w 234247"/>
                <a:gd name="connsiteY2" fmla="*/ 920626 h 920626"/>
                <a:gd name="connsiteX3" fmla="*/ 0 w 234247"/>
                <a:gd name="connsiteY3" fmla="*/ 920626 h 920626"/>
                <a:gd name="connsiteX4" fmla="*/ 0 w 234247"/>
                <a:gd name="connsiteY4" fmla="*/ 0 h 920626"/>
                <a:gd name="connsiteX0" fmla="*/ 0 w 234247"/>
                <a:gd name="connsiteY0" fmla="*/ 0 h 920626"/>
                <a:gd name="connsiteX1" fmla="*/ 62185 w 234247"/>
                <a:gd name="connsiteY1" fmla="*/ 4637 h 920626"/>
                <a:gd name="connsiteX2" fmla="*/ 234247 w 234247"/>
                <a:gd name="connsiteY2" fmla="*/ 0 h 920626"/>
                <a:gd name="connsiteX3" fmla="*/ 234247 w 234247"/>
                <a:gd name="connsiteY3" fmla="*/ 920626 h 920626"/>
                <a:gd name="connsiteX4" fmla="*/ 0 w 234247"/>
                <a:gd name="connsiteY4" fmla="*/ 920626 h 920626"/>
                <a:gd name="connsiteX5" fmla="*/ 0 w 234247"/>
                <a:gd name="connsiteY5" fmla="*/ 0 h 920626"/>
                <a:gd name="connsiteX0" fmla="*/ 0 w 234247"/>
                <a:gd name="connsiteY0" fmla="*/ 0 h 920626"/>
                <a:gd name="connsiteX1" fmla="*/ 62185 w 234247"/>
                <a:gd name="connsiteY1" fmla="*/ 26860 h 920626"/>
                <a:gd name="connsiteX2" fmla="*/ 234247 w 234247"/>
                <a:gd name="connsiteY2" fmla="*/ 0 h 920626"/>
                <a:gd name="connsiteX3" fmla="*/ 234247 w 234247"/>
                <a:gd name="connsiteY3" fmla="*/ 920626 h 920626"/>
                <a:gd name="connsiteX4" fmla="*/ 0 w 234247"/>
                <a:gd name="connsiteY4" fmla="*/ 920626 h 920626"/>
                <a:gd name="connsiteX5" fmla="*/ 0 w 234247"/>
                <a:gd name="connsiteY5" fmla="*/ 0 h 920626"/>
                <a:gd name="connsiteX0" fmla="*/ 0 w 234247"/>
                <a:gd name="connsiteY0" fmla="*/ 0 h 920626"/>
                <a:gd name="connsiteX1" fmla="*/ 62185 w 234247"/>
                <a:gd name="connsiteY1" fmla="*/ 26860 h 920626"/>
                <a:gd name="connsiteX2" fmla="*/ 138385 w 234247"/>
                <a:gd name="connsiteY2" fmla="*/ 14162 h 920626"/>
                <a:gd name="connsiteX3" fmla="*/ 234247 w 234247"/>
                <a:gd name="connsiteY3" fmla="*/ 0 h 920626"/>
                <a:gd name="connsiteX4" fmla="*/ 234247 w 234247"/>
                <a:gd name="connsiteY4" fmla="*/ 920626 h 920626"/>
                <a:gd name="connsiteX5" fmla="*/ 0 w 234247"/>
                <a:gd name="connsiteY5" fmla="*/ 920626 h 920626"/>
                <a:gd name="connsiteX6" fmla="*/ 0 w 234247"/>
                <a:gd name="connsiteY6" fmla="*/ 0 h 920626"/>
                <a:gd name="connsiteX0" fmla="*/ 0 w 234247"/>
                <a:gd name="connsiteY0" fmla="*/ 8066 h 928692"/>
                <a:gd name="connsiteX1" fmla="*/ 62185 w 234247"/>
                <a:gd name="connsiteY1" fmla="*/ 34926 h 928692"/>
                <a:gd name="connsiteX2" fmla="*/ 112988 w 234247"/>
                <a:gd name="connsiteY2" fmla="*/ 0 h 928692"/>
                <a:gd name="connsiteX3" fmla="*/ 234247 w 234247"/>
                <a:gd name="connsiteY3" fmla="*/ 8066 h 928692"/>
                <a:gd name="connsiteX4" fmla="*/ 234247 w 234247"/>
                <a:gd name="connsiteY4" fmla="*/ 928692 h 928692"/>
                <a:gd name="connsiteX5" fmla="*/ 0 w 234247"/>
                <a:gd name="connsiteY5" fmla="*/ 928692 h 928692"/>
                <a:gd name="connsiteX6" fmla="*/ 0 w 234247"/>
                <a:gd name="connsiteY6" fmla="*/ 8066 h 928692"/>
                <a:gd name="connsiteX0" fmla="*/ 0 w 234247"/>
                <a:gd name="connsiteY0" fmla="*/ 8066 h 928692"/>
                <a:gd name="connsiteX1" fmla="*/ 62185 w 234247"/>
                <a:gd name="connsiteY1" fmla="*/ 34926 h 928692"/>
                <a:gd name="connsiteX2" fmla="*/ 112988 w 234247"/>
                <a:gd name="connsiteY2" fmla="*/ 0 h 928692"/>
                <a:gd name="connsiteX3" fmla="*/ 179660 w 234247"/>
                <a:gd name="connsiteY3" fmla="*/ 3 h 928692"/>
                <a:gd name="connsiteX4" fmla="*/ 234247 w 234247"/>
                <a:gd name="connsiteY4" fmla="*/ 8066 h 928692"/>
                <a:gd name="connsiteX5" fmla="*/ 234247 w 234247"/>
                <a:gd name="connsiteY5" fmla="*/ 928692 h 928692"/>
                <a:gd name="connsiteX6" fmla="*/ 0 w 234247"/>
                <a:gd name="connsiteY6" fmla="*/ 928692 h 928692"/>
                <a:gd name="connsiteX7" fmla="*/ 0 w 234247"/>
                <a:gd name="connsiteY7" fmla="*/ 8066 h 928692"/>
                <a:gd name="connsiteX0" fmla="*/ 0 w 234247"/>
                <a:gd name="connsiteY0" fmla="*/ 8066 h 928692"/>
                <a:gd name="connsiteX1" fmla="*/ 62185 w 234247"/>
                <a:gd name="connsiteY1" fmla="*/ 34926 h 928692"/>
                <a:gd name="connsiteX2" fmla="*/ 112988 w 234247"/>
                <a:gd name="connsiteY2" fmla="*/ 0 h 928692"/>
                <a:gd name="connsiteX3" fmla="*/ 176488 w 234247"/>
                <a:gd name="connsiteY3" fmla="*/ 19051 h 928692"/>
                <a:gd name="connsiteX4" fmla="*/ 234247 w 234247"/>
                <a:gd name="connsiteY4" fmla="*/ 8066 h 928692"/>
                <a:gd name="connsiteX5" fmla="*/ 234247 w 234247"/>
                <a:gd name="connsiteY5" fmla="*/ 928692 h 928692"/>
                <a:gd name="connsiteX6" fmla="*/ 0 w 234247"/>
                <a:gd name="connsiteY6" fmla="*/ 928692 h 928692"/>
                <a:gd name="connsiteX7" fmla="*/ 0 w 234247"/>
                <a:gd name="connsiteY7" fmla="*/ 8066 h 928692"/>
                <a:gd name="connsiteX0" fmla="*/ 0 w 234247"/>
                <a:gd name="connsiteY0" fmla="*/ 8066 h 928692"/>
                <a:gd name="connsiteX1" fmla="*/ 65360 w 234247"/>
                <a:gd name="connsiteY1" fmla="*/ 19049 h 928692"/>
                <a:gd name="connsiteX2" fmla="*/ 112988 w 234247"/>
                <a:gd name="connsiteY2" fmla="*/ 0 h 928692"/>
                <a:gd name="connsiteX3" fmla="*/ 176488 w 234247"/>
                <a:gd name="connsiteY3" fmla="*/ 19051 h 928692"/>
                <a:gd name="connsiteX4" fmla="*/ 234247 w 234247"/>
                <a:gd name="connsiteY4" fmla="*/ 8066 h 928692"/>
                <a:gd name="connsiteX5" fmla="*/ 234247 w 234247"/>
                <a:gd name="connsiteY5" fmla="*/ 928692 h 928692"/>
                <a:gd name="connsiteX6" fmla="*/ 0 w 234247"/>
                <a:gd name="connsiteY6" fmla="*/ 928692 h 928692"/>
                <a:gd name="connsiteX7" fmla="*/ 0 w 234247"/>
                <a:gd name="connsiteY7" fmla="*/ 8066 h 928692"/>
                <a:gd name="connsiteX0" fmla="*/ 0 w 234247"/>
                <a:gd name="connsiteY0" fmla="*/ 8066 h 928692"/>
                <a:gd name="connsiteX1" fmla="*/ 65360 w 234247"/>
                <a:gd name="connsiteY1" fmla="*/ 19049 h 928692"/>
                <a:gd name="connsiteX2" fmla="*/ 112988 w 234247"/>
                <a:gd name="connsiteY2" fmla="*/ 0 h 928692"/>
                <a:gd name="connsiteX3" fmla="*/ 176491 w 234247"/>
                <a:gd name="connsiteY3" fmla="*/ 6349 h 928692"/>
                <a:gd name="connsiteX4" fmla="*/ 234247 w 234247"/>
                <a:gd name="connsiteY4" fmla="*/ 8066 h 928692"/>
                <a:gd name="connsiteX5" fmla="*/ 234247 w 234247"/>
                <a:gd name="connsiteY5" fmla="*/ 928692 h 928692"/>
                <a:gd name="connsiteX6" fmla="*/ 0 w 234247"/>
                <a:gd name="connsiteY6" fmla="*/ 928692 h 928692"/>
                <a:gd name="connsiteX7" fmla="*/ 0 w 234247"/>
                <a:gd name="connsiteY7" fmla="*/ 8066 h 928692"/>
                <a:gd name="connsiteX0" fmla="*/ 0 w 234250"/>
                <a:gd name="connsiteY0" fmla="*/ 9528 h 930154"/>
                <a:gd name="connsiteX1" fmla="*/ 65360 w 234250"/>
                <a:gd name="connsiteY1" fmla="*/ 20511 h 930154"/>
                <a:gd name="connsiteX2" fmla="*/ 112988 w 234250"/>
                <a:gd name="connsiteY2" fmla="*/ 1462 h 930154"/>
                <a:gd name="connsiteX3" fmla="*/ 176491 w 234250"/>
                <a:gd name="connsiteY3" fmla="*/ 7811 h 930154"/>
                <a:gd name="connsiteX4" fmla="*/ 234250 w 234250"/>
                <a:gd name="connsiteY4" fmla="*/ 0 h 930154"/>
                <a:gd name="connsiteX5" fmla="*/ 234247 w 234250"/>
                <a:gd name="connsiteY5" fmla="*/ 930154 h 930154"/>
                <a:gd name="connsiteX6" fmla="*/ 0 w 234250"/>
                <a:gd name="connsiteY6" fmla="*/ 930154 h 930154"/>
                <a:gd name="connsiteX7" fmla="*/ 0 w 234250"/>
                <a:gd name="connsiteY7" fmla="*/ 9528 h 930154"/>
                <a:gd name="connsiteX0" fmla="*/ 0 w 234250"/>
                <a:gd name="connsiteY0" fmla="*/ 9528 h 931740"/>
                <a:gd name="connsiteX1" fmla="*/ 65360 w 234250"/>
                <a:gd name="connsiteY1" fmla="*/ 20511 h 931740"/>
                <a:gd name="connsiteX2" fmla="*/ 112988 w 234250"/>
                <a:gd name="connsiteY2" fmla="*/ 1462 h 931740"/>
                <a:gd name="connsiteX3" fmla="*/ 176491 w 234250"/>
                <a:gd name="connsiteY3" fmla="*/ 7811 h 931740"/>
                <a:gd name="connsiteX4" fmla="*/ 234250 w 234250"/>
                <a:gd name="connsiteY4" fmla="*/ 0 h 931740"/>
                <a:gd name="connsiteX5" fmla="*/ 234247 w 234250"/>
                <a:gd name="connsiteY5" fmla="*/ 930154 h 931740"/>
                <a:gd name="connsiteX6" fmla="*/ 43134 w 234250"/>
                <a:gd name="connsiteY6" fmla="*/ 931740 h 931740"/>
                <a:gd name="connsiteX7" fmla="*/ 0 w 234250"/>
                <a:gd name="connsiteY7" fmla="*/ 930154 h 931740"/>
                <a:gd name="connsiteX8" fmla="*/ 0 w 234250"/>
                <a:gd name="connsiteY8" fmla="*/ 9528 h 931740"/>
                <a:gd name="connsiteX0" fmla="*/ 0 w 234250"/>
                <a:gd name="connsiteY0" fmla="*/ 9528 h 930154"/>
                <a:gd name="connsiteX1" fmla="*/ 65360 w 234250"/>
                <a:gd name="connsiteY1" fmla="*/ 20511 h 930154"/>
                <a:gd name="connsiteX2" fmla="*/ 112988 w 234250"/>
                <a:gd name="connsiteY2" fmla="*/ 1462 h 930154"/>
                <a:gd name="connsiteX3" fmla="*/ 176491 w 234250"/>
                <a:gd name="connsiteY3" fmla="*/ 7811 h 930154"/>
                <a:gd name="connsiteX4" fmla="*/ 234250 w 234250"/>
                <a:gd name="connsiteY4" fmla="*/ 0 h 930154"/>
                <a:gd name="connsiteX5" fmla="*/ 234247 w 234250"/>
                <a:gd name="connsiteY5" fmla="*/ 930154 h 930154"/>
                <a:gd name="connsiteX6" fmla="*/ 43134 w 234250"/>
                <a:gd name="connsiteY6" fmla="*/ 922215 h 930154"/>
                <a:gd name="connsiteX7" fmla="*/ 0 w 234250"/>
                <a:gd name="connsiteY7" fmla="*/ 930154 h 930154"/>
                <a:gd name="connsiteX8" fmla="*/ 0 w 234250"/>
                <a:gd name="connsiteY8" fmla="*/ 9528 h 930154"/>
                <a:gd name="connsiteX0" fmla="*/ 0 w 234250"/>
                <a:gd name="connsiteY0" fmla="*/ 9528 h 930154"/>
                <a:gd name="connsiteX1" fmla="*/ 65360 w 234250"/>
                <a:gd name="connsiteY1" fmla="*/ 20511 h 930154"/>
                <a:gd name="connsiteX2" fmla="*/ 112988 w 234250"/>
                <a:gd name="connsiteY2" fmla="*/ 1462 h 930154"/>
                <a:gd name="connsiteX3" fmla="*/ 176491 w 234250"/>
                <a:gd name="connsiteY3" fmla="*/ 7811 h 930154"/>
                <a:gd name="connsiteX4" fmla="*/ 234250 w 234250"/>
                <a:gd name="connsiteY4" fmla="*/ 0 h 930154"/>
                <a:gd name="connsiteX5" fmla="*/ 234247 w 234250"/>
                <a:gd name="connsiteY5" fmla="*/ 930154 h 930154"/>
                <a:gd name="connsiteX6" fmla="*/ 84409 w 234250"/>
                <a:gd name="connsiteY6" fmla="*/ 925390 h 930154"/>
                <a:gd name="connsiteX7" fmla="*/ 43134 w 234250"/>
                <a:gd name="connsiteY7" fmla="*/ 922215 h 930154"/>
                <a:gd name="connsiteX8" fmla="*/ 0 w 234250"/>
                <a:gd name="connsiteY8" fmla="*/ 930154 h 930154"/>
                <a:gd name="connsiteX9" fmla="*/ 0 w 234250"/>
                <a:gd name="connsiteY9" fmla="*/ 9528 h 930154"/>
                <a:gd name="connsiteX0" fmla="*/ 0 w 234250"/>
                <a:gd name="connsiteY0" fmla="*/ 9528 h 930154"/>
                <a:gd name="connsiteX1" fmla="*/ 65360 w 234250"/>
                <a:gd name="connsiteY1" fmla="*/ 20511 h 930154"/>
                <a:gd name="connsiteX2" fmla="*/ 112988 w 234250"/>
                <a:gd name="connsiteY2" fmla="*/ 1462 h 930154"/>
                <a:gd name="connsiteX3" fmla="*/ 176491 w 234250"/>
                <a:gd name="connsiteY3" fmla="*/ 7811 h 930154"/>
                <a:gd name="connsiteX4" fmla="*/ 234250 w 234250"/>
                <a:gd name="connsiteY4" fmla="*/ 0 h 930154"/>
                <a:gd name="connsiteX5" fmla="*/ 234247 w 234250"/>
                <a:gd name="connsiteY5" fmla="*/ 930154 h 930154"/>
                <a:gd name="connsiteX6" fmla="*/ 93934 w 234250"/>
                <a:gd name="connsiteY6" fmla="*/ 928565 h 930154"/>
                <a:gd name="connsiteX7" fmla="*/ 43134 w 234250"/>
                <a:gd name="connsiteY7" fmla="*/ 922215 h 930154"/>
                <a:gd name="connsiteX8" fmla="*/ 0 w 234250"/>
                <a:gd name="connsiteY8" fmla="*/ 930154 h 930154"/>
                <a:gd name="connsiteX9" fmla="*/ 0 w 234250"/>
                <a:gd name="connsiteY9" fmla="*/ 9528 h 930154"/>
                <a:gd name="connsiteX0" fmla="*/ 0 w 234250"/>
                <a:gd name="connsiteY0" fmla="*/ 9528 h 930154"/>
                <a:gd name="connsiteX1" fmla="*/ 65360 w 234250"/>
                <a:gd name="connsiteY1" fmla="*/ 20511 h 930154"/>
                <a:gd name="connsiteX2" fmla="*/ 112988 w 234250"/>
                <a:gd name="connsiteY2" fmla="*/ 1462 h 930154"/>
                <a:gd name="connsiteX3" fmla="*/ 176491 w 234250"/>
                <a:gd name="connsiteY3" fmla="*/ 7811 h 930154"/>
                <a:gd name="connsiteX4" fmla="*/ 234250 w 234250"/>
                <a:gd name="connsiteY4" fmla="*/ 0 h 930154"/>
                <a:gd name="connsiteX5" fmla="*/ 234247 w 234250"/>
                <a:gd name="connsiteY5" fmla="*/ 930154 h 930154"/>
                <a:gd name="connsiteX6" fmla="*/ 147115 w 234250"/>
                <a:gd name="connsiteY6" fmla="*/ 929359 h 930154"/>
                <a:gd name="connsiteX7" fmla="*/ 93934 w 234250"/>
                <a:gd name="connsiteY7" fmla="*/ 928565 h 930154"/>
                <a:gd name="connsiteX8" fmla="*/ 43134 w 234250"/>
                <a:gd name="connsiteY8" fmla="*/ 922215 h 930154"/>
                <a:gd name="connsiteX9" fmla="*/ 0 w 234250"/>
                <a:gd name="connsiteY9" fmla="*/ 930154 h 930154"/>
                <a:gd name="connsiteX10" fmla="*/ 0 w 234250"/>
                <a:gd name="connsiteY10" fmla="*/ 9528 h 930154"/>
                <a:gd name="connsiteX0" fmla="*/ 0 w 234250"/>
                <a:gd name="connsiteY0" fmla="*/ 9528 h 930154"/>
                <a:gd name="connsiteX1" fmla="*/ 65360 w 234250"/>
                <a:gd name="connsiteY1" fmla="*/ 20511 h 930154"/>
                <a:gd name="connsiteX2" fmla="*/ 112988 w 234250"/>
                <a:gd name="connsiteY2" fmla="*/ 1462 h 930154"/>
                <a:gd name="connsiteX3" fmla="*/ 176491 w 234250"/>
                <a:gd name="connsiteY3" fmla="*/ 7811 h 930154"/>
                <a:gd name="connsiteX4" fmla="*/ 234250 w 234250"/>
                <a:gd name="connsiteY4" fmla="*/ 0 h 930154"/>
                <a:gd name="connsiteX5" fmla="*/ 234247 w 234250"/>
                <a:gd name="connsiteY5" fmla="*/ 930154 h 930154"/>
                <a:gd name="connsiteX6" fmla="*/ 147115 w 234250"/>
                <a:gd name="connsiteY6" fmla="*/ 919834 h 930154"/>
                <a:gd name="connsiteX7" fmla="*/ 93934 w 234250"/>
                <a:gd name="connsiteY7" fmla="*/ 928565 h 930154"/>
                <a:gd name="connsiteX8" fmla="*/ 43134 w 234250"/>
                <a:gd name="connsiteY8" fmla="*/ 922215 h 930154"/>
                <a:gd name="connsiteX9" fmla="*/ 0 w 234250"/>
                <a:gd name="connsiteY9" fmla="*/ 930154 h 930154"/>
                <a:gd name="connsiteX10" fmla="*/ 0 w 234250"/>
                <a:gd name="connsiteY10" fmla="*/ 9528 h 930154"/>
                <a:gd name="connsiteX0" fmla="*/ 0 w 234250"/>
                <a:gd name="connsiteY0" fmla="*/ 9528 h 930154"/>
                <a:gd name="connsiteX1" fmla="*/ 65360 w 234250"/>
                <a:gd name="connsiteY1" fmla="*/ 20511 h 930154"/>
                <a:gd name="connsiteX2" fmla="*/ 112988 w 234250"/>
                <a:gd name="connsiteY2" fmla="*/ 1462 h 930154"/>
                <a:gd name="connsiteX3" fmla="*/ 176491 w 234250"/>
                <a:gd name="connsiteY3" fmla="*/ 7811 h 930154"/>
                <a:gd name="connsiteX4" fmla="*/ 234250 w 234250"/>
                <a:gd name="connsiteY4" fmla="*/ 0 h 930154"/>
                <a:gd name="connsiteX5" fmla="*/ 234247 w 234250"/>
                <a:gd name="connsiteY5" fmla="*/ 930154 h 930154"/>
                <a:gd name="connsiteX6" fmla="*/ 189978 w 234250"/>
                <a:gd name="connsiteY6" fmla="*/ 924596 h 930154"/>
                <a:gd name="connsiteX7" fmla="*/ 147115 w 234250"/>
                <a:gd name="connsiteY7" fmla="*/ 919834 h 930154"/>
                <a:gd name="connsiteX8" fmla="*/ 93934 w 234250"/>
                <a:gd name="connsiteY8" fmla="*/ 928565 h 930154"/>
                <a:gd name="connsiteX9" fmla="*/ 43134 w 234250"/>
                <a:gd name="connsiteY9" fmla="*/ 922215 h 930154"/>
                <a:gd name="connsiteX10" fmla="*/ 0 w 234250"/>
                <a:gd name="connsiteY10" fmla="*/ 930154 h 930154"/>
                <a:gd name="connsiteX11" fmla="*/ 0 w 234250"/>
                <a:gd name="connsiteY11" fmla="*/ 9528 h 930154"/>
                <a:gd name="connsiteX0" fmla="*/ 0 w 234250"/>
                <a:gd name="connsiteY0" fmla="*/ 9528 h 930154"/>
                <a:gd name="connsiteX1" fmla="*/ 65360 w 234250"/>
                <a:gd name="connsiteY1" fmla="*/ 20511 h 930154"/>
                <a:gd name="connsiteX2" fmla="*/ 112988 w 234250"/>
                <a:gd name="connsiteY2" fmla="*/ 1462 h 930154"/>
                <a:gd name="connsiteX3" fmla="*/ 176491 w 234250"/>
                <a:gd name="connsiteY3" fmla="*/ 7811 h 930154"/>
                <a:gd name="connsiteX4" fmla="*/ 234250 w 234250"/>
                <a:gd name="connsiteY4" fmla="*/ 0 h 930154"/>
                <a:gd name="connsiteX5" fmla="*/ 234247 w 234250"/>
                <a:gd name="connsiteY5" fmla="*/ 930154 h 930154"/>
                <a:gd name="connsiteX6" fmla="*/ 206647 w 234250"/>
                <a:gd name="connsiteY6" fmla="*/ 924596 h 930154"/>
                <a:gd name="connsiteX7" fmla="*/ 189978 w 234250"/>
                <a:gd name="connsiteY7" fmla="*/ 924596 h 930154"/>
                <a:gd name="connsiteX8" fmla="*/ 147115 w 234250"/>
                <a:gd name="connsiteY8" fmla="*/ 919834 h 930154"/>
                <a:gd name="connsiteX9" fmla="*/ 93934 w 234250"/>
                <a:gd name="connsiteY9" fmla="*/ 928565 h 930154"/>
                <a:gd name="connsiteX10" fmla="*/ 43134 w 234250"/>
                <a:gd name="connsiteY10" fmla="*/ 922215 h 930154"/>
                <a:gd name="connsiteX11" fmla="*/ 0 w 234250"/>
                <a:gd name="connsiteY11" fmla="*/ 930154 h 930154"/>
                <a:gd name="connsiteX12" fmla="*/ 0 w 234250"/>
                <a:gd name="connsiteY12" fmla="*/ 9528 h 930154"/>
                <a:gd name="connsiteX0" fmla="*/ 0 w 234250"/>
                <a:gd name="connsiteY0" fmla="*/ 9528 h 930154"/>
                <a:gd name="connsiteX1" fmla="*/ 65360 w 234250"/>
                <a:gd name="connsiteY1" fmla="*/ 20511 h 930154"/>
                <a:gd name="connsiteX2" fmla="*/ 112988 w 234250"/>
                <a:gd name="connsiteY2" fmla="*/ 1462 h 930154"/>
                <a:gd name="connsiteX3" fmla="*/ 176491 w 234250"/>
                <a:gd name="connsiteY3" fmla="*/ 7811 h 930154"/>
                <a:gd name="connsiteX4" fmla="*/ 234250 w 234250"/>
                <a:gd name="connsiteY4" fmla="*/ 0 h 930154"/>
                <a:gd name="connsiteX5" fmla="*/ 234247 w 234250"/>
                <a:gd name="connsiteY5" fmla="*/ 930154 h 930154"/>
                <a:gd name="connsiteX6" fmla="*/ 206647 w 234250"/>
                <a:gd name="connsiteY6" fmla="*/ 924596 h 930154"/>
                <a:gd name="connsiteX7" fmla="*/ 147115 w 234250"/>
                <a:gd name="connsiteY7" fmla="*/ 919834 h 930154"/>
                <a:gd name="connsiteX8" fmla="*/ 93934 w 234250"/>
                <a:gd name="connsiteY8" fmla="*/ 928565 h 930154"/>
                <a:gd name="connsiteX9" fmla="*/ 43134 w 234250"/>
                <a:gd name="connsiteY9" fmla="*/ 922215 h 930154"/>
                <a:gd name="connsiteX10" fmla="*/ 0 w 234250"/>
                <a:gd name="connsiteY10" fmla="*/ 930154 h 930154"/>
                <a:gd name="connsiteX11" fmla="*/ 0 w 234250"/>
                <a:gd name="connsiteY11" fmla="*/ 9528 h 930154"/>
                <a:gd name="connsiteX0" fmla="*/ 0 w 234250"/>
                <a:gd name="connsiteY0" fmla="*/ 9528 h 930154"/>
                <a:gd name="connsiteX1" fmla="*/ 65360 w 234250"/>
                <a:gd name="connsiteY1" fmla="*/ 20511 h 930154"/>
                <a:gd name="connsiteX2" fmla="*/ 112988 w 234250"/>
                <a:gd name="connsiteY2" fmla="*/ 1462 h 930154"/>
                <a:gd name="connsiteX3" fmla="*/ 176491 w 234250"/>
                <a:gd name="connsiteY3" fmla="*/ 7811 h 930154"/>
                <a:gd name="connsiteX4" fmla="*/ 234250 w 234250"/>
                <a:gd name="connsiteY4" fmla="*/ 0 h 930154"/>
                <a:gd name="connsiteX5" fmla="*/ 234247 w 234250"/>
                <a:gd name="connsiteY5" fmla="*/ 930154 h 930154"/>
                <a:gd name="connsiteX6" fmla="*/ 147115 w 234250"/>
                <a:gd name="connsiteY6" fmla="*/ 919834 h 930154"/>
                <a:gd name="connsiteX7" fmla="*/ 93934 w 234250"/>
                <a:gd name="connsiteY7" fmla="*/ 928565 h 930154"/>
                <a:gd name="connsiteX8" fmla="*/ 43134 w 234250"/>
                <a:gd name="connsiteY8" fmla="*/ 922215 h 930154"/>
                <a:gd name="connsiteX9" fmla="*/ 0 w 234250"/>
                <a:gd name="connsiteY9" fmla="*/ 930154 h 930154"/>
                <a:gd name="connsiteX10" fmla="*/ 0 w 234250"/>
                <a:gd name="connsiteY10" fmla="*/ 9528 h 930154"/>
                <a:gd name="connsiteX0" fmla="*/ 0 w 234250"/>
                <a:gd name="connsiteY0" fmla="*/ 9528 h 930154"/>
                <a:gd name="connsiteX1" fmla="*/ 65360 w 234250"/>
                <a:gd name="connsiteY1" fmla="*/ 20511 h 930154"/>
                <a:gd name="connsiteX2" fmla="*/ 112988 w 234250"/>
                <a:gd name="connsiteY2" fmla="*/ 1462 h 930154"/>
                <a:gd name="connsiteX3" fmla="*/ 176491 w 234250"/>
                <a:gd name="connsiteY3" fmla="*/ 7811 h 930154"/>
                <a:gd name="connsiteX4" fmla="*/ 234250 w 234250"/>
                <a:gd name="connsiteY4" fmla="*/ 0 h 930154"/>
                <a:gd name="connsiteX5" fmla="*/ 234247 w 234250"/>
                <a:gd name="connsiteY5" fmla="*/ 930154 h 930154"/>
                <a:gd name="connsiteX6" fmla="*/ 180452 w 234250"/>
                <a:gd name="connsiteY6" fmla="*/ 917452 h 930154"/>
                <a:gd name="connsiteX7" fmla="*/ 93934 w 234250"/>
                <a:gd name="connsiteY7" fmla="*/ 928565 h 930154"/>
                <a:gd name="connsiteX8" fmla="*/ 43134 w 234250"/>
                <a:gd name="connsiteY8" fmla="*/ 922215 h 930154"/>
                <a:gd name="connsiteX9" fmla="*/ 0 w 234250"/>
                <a:gd name="connsiteY9" fmla="*/ 930154 h 930154"/>
                <a:gd name="connsiteX10" fmla="*/ 0 w 234250"/>
                <a:gd name="connsiteY10" fmla="*/ 9528 h 930154"/>
                <a:gd name="connsiteX0" fmla="*/ 0 w 234250"/>
                <a:gd name="connsiteY0" fmla="*/ 9528 h 933328"/>
                <a:gd name="connsiteX1" fmla="*/ 65360 w 234250"/>
                <a:gd name="connsiteY1" fmla="*/ 20511 h 933328"/>
                <a:gd name="connsiteX2" fmla="*/ 112988 w 234250"/>
                <a:gd name="connsiteY2" fmla="*/ 1462 h 933328"/>
                <a:gd name="connsiteX3" fmla="*/ 176491 w 234250"/>
                <a:gd name="connsiteY3" fmla="*/ 7811 h 933328"/>
                <a:gd name="connsiteX4" fmla="*/ 234250 w 234250"/>
                <a:gd name="connsiteY4" fmla="*/ 0 h 933328"/>
                <a:gd name="connsiteX5" fmla="*/ 234247 w 234250"/>
                <a:gd name="connsiteY5" fmla="*/ 930154 h 933328"/>
                <a:gd name="connsiteX6" fmla="*/ 180452 w 234250"/>
                <a:gd name="connsiteY6" fmla="*/ 917452 h 933328"/>
                <a:gd name="connsiteX7" fmla="*/ 117747 w 234250"/>
                <a:gd name="connsiteY7" fmla="*/ 933328 h 933328"/>
                <a:gd name="connsiteX8" fmla="*/ 43134 w 234250"/>
                <a:gd name="connsiteY8" fmla="*/ 922215 h 933328"/>
                <a:gd name="connsiteX9" fmla="*/ 0 w 234250"/>
                <a:gd name="connsiteY9" fmla="*/ 930154 h 933328"/>
                <a:gd name="connsiteX10" fmla="*/ 0 w 234250"/>
                <a:gd name="connsiteY10" fmla="*/ 9528 h 9333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4250" h="933328">
                  <a:moveTo>
                    <a:pt x="0" y="9528"/>
                  </a:moveTo>
                  <a:lnTo>
                    <a:pt x="65360" y="20511"/>
                  </a:lnTo>
                  <a:lnTo>
                    <a:pt x="112988" y="1462"/>
                  </a:lnTo>
                  <a:lnTo>
                    <a:pt x="176491" y="7811"/>
                  </a:lnTo>
                  <a:lnTo>
                    <a:pt x="234250" y="0"/>
                  </a:lnTo>
                  <a:cubicBezTo>
                    <a:pt x="234249" y="310051"/>
                    <a:pt x="234248" y="620103"/>
                    <a:pt x="234247" y="930154"/>
                  </a:cubicBezTo>
                  <a:lnTo>
                    <a:pt x="180452" y="917452"/>
                  </a:lnTo>
                  <a:lnTo>
                    <a:pt x="117747" y="933328"/>
                  </a:lnTo>
                  <a:lnTo>
                    <a:pt x="43134" y="922215"/>
                  </a:lnTo>
                  <a:lnTo>
                    <a:pt x="0" y="930154"/>
                  </a:lnTo>
                  <a:lnTo>
                    <a:pt x="0" y="9528"/>
                  </a:lnTo>
                  <a:close/>
                </a:path>
              </a:pathLst>
            </a:custGeom>
            <a:blipFill dpi="0" rotWithShape="1">
              <a:blip r:embed="rId2">
                <a:alphaModFix amt="55000"/>
              </a:blip>
              <a:srcRect/>
              <a:stretch>
                <a:fillRect/>
              </a:stretch>
            </a:blipFill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6923070" y="133303"/>
              <a:ext cx="1555171" cy="769166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b="1" u="sng" kern="0" dirty="0">
                  <a:solidFill>
                    <a:srgbClr val="000000"/>
                  </a:solidFill>
                  <a:latin typeface="Arial" pitchFamily="34" charset="0"/>
                </a:rPr>
                <a:t>Inverse Operation </a:t>
              </a:r>
            </a:p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kern="0" dirty="0">
                  <a:solidFill>
                    <a:srgbClr val="000000"/>
                  </a:solidFill>
                  <a:latin typeface="Arial" pitchFamily="34" charset="0"/>
                </a:rPr>
                <a:t>Ungroup and resize if needed. </a:t>
              </a:r>
              <a:r>
                <a:rPr lang="en-US" sz="1100" kern="0" dirty="0" smtClean="0">
                  <a:solidFill>
                    <a:srgbClr val="000000"/>
                  </a:solidFill>
                  <a:latin typeface="Arial" pitchFamily="34" charset="0"/>
                </a:rPr>
                <a:t> Copy throughout lesson.</a:t>
              </a:r>
              <a:endParaRPr lang="en-US" sz="1100" kern="0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</p:grpSp>
      <p:sp>
        <p:nvSpPr>
          <p:cNvPr id="42" name="Rectangle 13"/>
          <p:cNvSpPr>
            <a:spLocks noChangeArrowheads="1"/>
          </p:cNvSpPr>
          <p:nvPr/>
        </p:nvSpPr>
        <p:spPr bwMode="auto">
          <a:xfrm>
            <a:off x="2984500" y="8890469"/>
            <a:ext cx="3840163" cy="2154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29" tIns="45714" rIns="91429" bIns="45714" anchor="b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defRPr/>
            </a:pPr>
            <a:r>
              <a:rPr lang="en-US" altLang="en-US" sz="800" dirty="0">
                <a:solidFill>
                  <a:srgbClr val="A6A6A6"/>
                </a:solidFill>
                <a:latin typeface="Verdana" pitchFamily="34" charset="0"/>
              </a:rPr>
              <a:t>Learning objective goes here</a:t>
            </a:r>
            <a:r>
              <a:rPr lang="en-US" altLang="en-US" sz="800" dirty="0" smtClean="0">
                <a:solidFill>
                  <a:srgbClr val="A6A6A6"/>
                </a:solidFill>
                <a:latin typeface="Verdana" pitchFamily="34" charset="0"/>
              </a:rPr>
              <a:t>.</a:t>
            </a:r>
            <a:endParaRPr lang="en-US" altLang="en-US" sz="800" dirty="0">
              <a:solidFill>
                <a:srgbClr val="A6A6A6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Rectangle 125"/>
          <p:cNvSpPr/>
          <p:nvPr/>
        </p:nvSpPr>
        <p:spPr>
          <a:xfrm>
            <a:off x="106363" y="111125"/>
            <a:ext cx="6491287" cy="4603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50000"/>
                </a:schemeClr>
              </a:gs>
              <a:gs pos="75000">
                <a:schemeClr val="bg1">
                  <a:lumMod val="95000"/>
                </a:schemeClr>
              </a:gs>
              <a:gs pos="100000">
                <a:schemeClr val="bg1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4" rIns="91429" bIns="45714" anchor="ctr"/>
          <a:lstStyle/>
          <a:p>
            <a:pPr algn="ctr" defTabSz="914256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141" name="Group 1"/>
          <p:cNvGrpSpPr>
            <a:grpSpLocks/>
          </p:cNvGrpSpPr>
          <p:nvPr/>
        </p:nvGrpSpPr>
        <p:grpSpPr bwMode="auto">
          <a:xfrm>
            <a:off x="22225" y="7675558"/>
            <a:ext cx="4362450" cy="812530"/>
            <a:chOff x="22225" y="7675563"/>
            <a:chExt cx="4362450" cy="812766"/>
          </a:xfrm>
        </p:grpSpPr>
        <p:sp>
          <p:nvSpPr>
            <p:cNvPr id="175" name="Rectangle 174"/>
            <p:cNvSpPr/>
            <p:nvPr/>
          </p:nvSpPr>
          <p:spPr bwMode="auto">
            <a:xfrm>
              <a:off x="22225" y="7675563"/>
              <a:ext cx="4362450" cy="812766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32000">
                  <a:schemeClr val="bg1">
                    <a:lumMod val="95000"/>
                  </a:schemeClr>
                </a:gs>
                <a:gs pos="100000">
                  <a:srgbClr val="FFFFFF"/>
                </a:gs>
              </a:gsLst>
              <a:lin ang="2700000" scaled="1"/>
              <a:tileRect/>
            </a:gradFill>
            <a:ln w="3175">
              <a:solidFill>
                <a:schemeClr val="bg1">
                  <a:lumMod val="75000"/>
                </a:schemeClr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301752" rIns="45720">
              <a:spAutoFit/>
            </a:bodyPr>
            <a:lstStyle/>
            <a:p>
              <a:pPr marL="228600" lvl="0" indent="-228600">
                <a:defRPr/>
              </a:pPr>
              <a:r>
                <a:rPr lang="en-US" sz="1000" dirty="0">
                  <a:solidFill>
                    <a:prstClr val="black">
                      <a:lumMod val="50000"/>
                      <a:lumOff val="50000"/>
                    </a:prstClr>
                  </a:solidFill>
                  <a:latin typeface="Verdana" pitchFamily="34" charset="0"/>
                </a:rPr>
                <a:t>1.	How did I/you ??? </a:t>
              </a:r>
            </a:p>
            <a:p>
              <a:pPr marL="228600" lvl="0" indent="-228600">
                <a:defRPr/>
              </a:pPr>
              <a:r>
                <a:rPr lang="en-US" sz="1000" dirty="0">
                  <a:solidFill>
                    <a:prstClr val="black">
                      <a:lumMod val="50000"/>
                      <a:lumOff val="50000"/>
                    </a:prstClr>
                  </a:solidFill>
                  <a:latin typeface="Verdana" pitchFamily="34" charset="0"/>
                </a:rPr>
                <a:t>2.	How did I/you ???</a:t>
              </a:r>
            </a:p>
            <a:p>
              <a:pPr marL="228600" lvl="0" indent="-228600">
                <a:defRPr/>
              </a:pPr>
              <a:r>
                <a:rPr lang="en-US" sz="1000" dirty="0">
                  <a:solidFill>
                    <a:prstClr val="black">
                      <a:lumMod val="50000"/>
                      <a:lumOff val="50000"/>
                    </a:prstClr>
                  </a:solidFill>
                  <a:latin typeface="Verdana" pitchFamily="34" charset="0"/>
                </a:rPr>
                <a:t>3a.	How did I/you ???</a:t>
              </a:r>
              <a:endParaRPr lang="en-US" sz="1000" dirty="0">
                <a:solidFill>
                  <a:prstClr val="black">
                    <a:lumMod val="50000"/>
                    <a:lumOff val="50000"/>
                  </a:prstClr>
                </a:solidFill>
                <a:latin typeface="Verdana" pitchFamily="34" charset="0"/>
              </a:endParaRPr>
            </a:p>
          </p:txBody>
        </p:sp>
        <p:sp>
          <p:nvSpPr>
            <p:cNvPr id="177" name="Rectangle 176"/>
            <p:cNvSpPr/>
            <p:nvPr/>
          </p:nvSpPr>
          <p:spPr bwMode="auto">
            <a:xfrm>
              <a:off x="22225" y="7675563"/>
              <a:ext cx="4362450" cy="23184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175">
              <a:solidFill>
                <a:schemeClr val="bg1">
                  <a:lumMod val="50000"/>
                </a:schemeClr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29" tIns="45714" rIns="91429" bIns="45714" anchor="ctr"/>
            <a:lstStyle/>
            <a:p>
              <a:pPr>
                <a:defRPr/>
              </a:pPr>
              <a:r>
                <a:rPr lang="en-US" sz="1000" b="1" dirty="0">
                  <a:solidFill>
                    <a:prstClr val="white"/>
                  </a:solidFill>
                  <a:latin typeface="Gill Sans MT" pitchFamily="34" charset="0"/>
                  <a:cs typeface="Arial" charset="0"/>
                </a:rPr>
                <a:t>CFU</a:t>
              </a:r>
            </a:p>
          </p:txBody>
        </p:sp>
      </p:grpSp>
      <p:grpSp>
        <p:nvGrpSpPr>
          <p:cNvPr id="5142" name="Group 45"/>
          <p:cNvGrpSpPr>
            <a:grpSpLocks/>
          </p:cNvGrpSpPr>
          <p:nvPr/>
        </p:nvGrpSpPr>
        <p:grpSpPr bwMode="auto">
          <a:xfrm>
            <a:off x="4483100" y="7839075"/>
            <a:ext cx="2190750" cy="504825"/>
            <a:chOff x="4483100" y="7839075"/>
            <a:chExt cx="2190750" cy="504754"/>
          </a:xfrm>
        </p:grpSpPr>
        <p:sp>
          <p:nvSpPr>
            <p:cNvPr id="47" name="Rectangle 46"/>
            <p:cNvSpPr/>
            <p:nvPr/>
          </p:nvSpPr>
          <p:spPr bwMode="auto">
            <a:xfrm>
              <a:off x="4483100" y="7839075"/>
              <a:ext cx="2184400" cy="504754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32000">
                  <a:schemeClr val="bg1">
                    <a:lumMod val="95000"/>
                  </a:schemeClr>
                </a:gs>
                <a:gs pos="100000">
                  <a:srgbClr val="FFFFFF"/>
                </a:gs>
              </a:gsLst>
              <a:lin ang="2700000" scaled="1"/>
              <a:tileRect/>
            </a:gradFill>
            <a:ln w="3175">
              <a:solidFill>
                <a:schemeClr val="bg1">
                  <a:lumMod val="75000"/>
                </a:schemeClr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301752" rIns="4572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-57150" algn="l"/>
                </a:tabLst>
                <a:defRPr/>
              </a:pPr>
              <a:r>
                <a:rPr lang="en-US" sz="1000" baseline="300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Times New Roman" pitchFamily="18" charset="0"/>
                </a:rPr>
                <a:t>1</a:t>
              </a:r>
              <a:r>
                <a:rPr lang="en-US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Times New Roman" pitchFamily="18" charset="0"/>
                </a:rPr>
                <a:t> make</a:t>
              </a:r>
            </a:p>
          </p:txBody>
        </p:sp>
        <p:sp>
          <p:nvSpPr>
            <p:cNvPr id="49" name="Rectangle 48"/>
            <p:cNvSpPr/>
            <p:nvPr/>
          </p:nvSpPr>
          <p:spPr bwMode="auto">
            <a:xfrm>
              <a:off x="4489450" y="7839075"/>
              <a:ext cx="2184400" cy="23174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175"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sz="1000" b="1" dirty="0">
                  <a:solidFill>
                    <a:prstClr val="white"/>
                  </a:solidFill>
                  <a:latin typeface="Gill Sans MT" pitchFamily="34" charset="0"/>
                  <a:cs typeface="Arial" charset="0"/>
                </a:rPr>
                <a:t>Vocabulary</a:t>
              </a:r>
            </a:p>
          </p:txBody>
        </p:sp>
      </p:grpSp>
      <p:sp>
        <p:nvSpPr>
          <p:cNvPr id="50" name="Pentagon 49"/>
          <p:cNvSpPr/>
          <p:nvPr/>
        </p:nvSpPr>
        <p:spPr bwMode="auto">
          <a:xfrm>
            <a:off x="0" y="0"/>
            <a:ext cx="2819400" cy="247650"/>
          </a:xfrm>
          <a:prstGeom prst="homePlate">
            <a:avLst>
              <a:gd name="adj" fmla="val 40355"/>
            </a:avLst>
          </a:prstGeom>
          <a:solidFill>
            <a:sysClr val="window" lastClr="FFFFFF">
              <a:lumMod val="65000"/>
            </a:sysClr>
          </a:solidFill>
          <a:ln w="25400" cap="flat" cmpd="sng" algn="ctr">
            <a:noFill/>
            <a:prstDash val="solid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/>
        </p:spPr>
        <p:txBody>
          <a:bodyPr rIns="18288" anchor="ctr"/>
          <a:lstStyle/>
          <a:p>
            <a:pPr>
              <a:defRPr/>
            </a:pPr>
            <a:r>
              <a:rPr lang="en-US" sz="1200" b="1" dirty="0">
                <a:solidFill>
                  <a:schemeClr val="bg1"/>
                </a:solidFill>
                <a:latin typeface="Gill Sans MT" pitchFamily="34" charset="0"/>
              </a:rPr>
              <a:t>Skill Development/Guided </a:t>
            </a:r>
            <a:r>
              <a:rPr lang="en-US" sz="1200" b="1" dirty="0" smtClean="0">
                <a:solidFill>
                  <a:schemeClr val="bg1"/>
                </a:solidFill>
                <a:latin typeface="Gill Sans MT" pitchFamily="34" charset="0"/>
              </a:rPr>
              <a:t>Practice</a:t>
            </a:r>
            <a:endParaRPr lang="en-US" sz="1200" b="1" dirty="0">
              <a:solidFill>
                <a:schemeClr val="bg1"/>
              </a:solidFill>
              <a:latin typeface="Gill Sans MT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49213" y="1143000"/>
            <a:ext cx="6896101" cy="1981200"/>
            <a:chOff x="-49213" y="1143000"/>
            <a:chExt cx="6896101" cy="1981200"/>
          </a:xfrm>
        </p:grpSpPr>
        <p:grpSp>
          <p:nvGrpSpPr>
            <p:cNvPr id="5143" name="Group 1"/>
            <p:cNvGrpSpPr>
              <a:grpSpLocks/>
            </p:cNvGrpSpPr>
            <p:nvPr/>
          </p:nvGrpSpPr>
          <p:grpSpPr bwMode="auto">
            <a:xfrm>
              <a:off x="-49213" y="1143000"/>
              <a:ext cx="6896101" cy="1981200"/>
              <a:chOff x="-49213" y="1143000"/>
              <a:chExt cx="6896101" cy="1981200"/>
            </a:xfrm>
          </p:grpSpPr>
          <p:pic>
            <p:nvPicPr>
              <p:cNvPr id="5148" name="Picture 36"/>
              <p:cNvPicPr>
                <a:picLocks noChangeAspect="1" noChangeArrowheads="1"/>
              </p:cNvPicPr>
              <p:nvPr/>
            </p:nvPicPr>
            <p:blipFill>
              <a:blip r:embed="rId2">
                <a:grayscl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49213" y="1143000"/>
                <a:ext cx="6896101" cy="19812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45" name="Rectangle 1112"/>
              <p:cNvSpPr>
                <a:spLocks noChangeArrowheads="1"/>
              </p:cNvSpPr>
              <p:nvPr/>
            </p:nvSpPr>
            <p:spPr bwMode="auto">
              <a:xfrm>
                <a:off x="131763" y="1176437"/>
                <a:ext cx="2770310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/>
              <a:p>
                <a:pPr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400" b="1" kern="0" dirty="0">
                    <a:solidFill>
                      <a:sysClr val="windowText" lastClr="000000"/>
                    </a:solidFill>
                    <a:latin typeface="Arial" pitchFamily="34" charset="0"/>
                  </a:rPr>
                  <a:t>LO such as Write a paragraph.</a:t>
                </a:r>
                <a:endParaRPr lang="en-US" sz="1400" b="1" kern="0" dirty="0">
                  <a:solidFill>
                    <a:sysClr val="windowText" lastClr="000000"/>
                  </a:solidFill>
                  <a:latin typeface="Arial" pitchFamily="34" charset="0"/>
                </a:endParaRPr>
              </a:p>
            </p:txBody>
          </p:sp>
        </p:grpSp>
        <p:sp>
          <p:nvSpPr>
            <p:cNvPr id="56" name="Rectangle 55"/>
            <p:cNvSpPr/>
            <p:nvPr/>
          </p:nvSpPr>
          <p:spPr bwMode="auto">
            <a:xfrm>
              <a:off x="180975" y="1431925"/>
              <a:ext cx="5248553" cy="1600438"/>
            </a:xfrm>
            <a:prstGeom prst="rect">
              <a:avLst/>
            </a:prstGeom>
            <a:noFill/>
            <a:ln w="31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>
              <a:spAutoFit/>
            </a:bodyPr>
            <a:lstStyle/>
            <a:p>
              <a:pPr marL="228600" indent="-228600" defTabSz="457200">
                <a:defRPr/>
              </a:pPr>
              <a:r>
                <a:rPr lang="en-US" sz="1400" dirty="0" smtClean="0">
                  <a:solidFill>
                    <a:srgbClr val="000000"/>
                  </a:solidFill>
                  <a:latin typeface="Arial" charset="0"/>
                </a:rPr>
                <a:t>1.	First </a:t>
              </a:r>
              <a:r>
                <a:rPr lang="en-US" sz="1400" dirty="0">
                  <a:solidFill>
                    <a:srgbClr val="000000"/>
                  </a:solidFill>
                  <a:latin typeface="Arial" charset="0"/>
                </a:rPr>
                <a:t>Step</a:t>
              </a:r>
              <a:r>
                <a:rPr lang="en-US" sz="1400" dirty="0" smtClean="0">
                  <a:solidFill>
                    <a:srgbClr val="000000"/>
                  </a:solidFill>
                  <a:latin typeface="Arial" charset="0"/>
                </a:rPr>
                <a:t>. (</a:t>
              </a:r>
              <a:r>
                <a:rPr lang="en-US" sz="1400" dirty="0">
                  <a:solidFill>
                    <a:srgbClr val="000000"/>
                  </a:solidFill>
                  <a:latin typeface="Arial" charset="0"/>
                </a:rPr>
                <a:t>underline) Font size can be 12 </a:t>
              </a:r>
              <a:r>
                <a:rPr lang="en-US" sz="1400" dirty="0" err="1">
                  <a:solidFill>
                    <a:srgbClr val="000000"/>
                  </a:solidFill>
                  <a:latin typeface="Arial" charset="0"/>
                </a:rPr>
                <a:t>pt</a:t>
              </a:r>
              <a:r>
                <a:rPr lang="en-US" sz="1400" dirty="0">
                  <a:solidFill>
                    <a:srgbClr val="000000"/>
                  </a:solidFill>
                  <a:latin typeface="Arial" charset="0"/>
                </a:rPr>
                <a:t> if needed. </a:t>
              </a:r>
            </a:p>
            <a:p>
              <a:pPr marL="228600" indent="-228600" defTabSz="457200">
                <a:defRPr/>
              </a:pPr>
              <a:r>
                <a:rPr lang="en-US" sz="1400" dirty="0" smtClean="0">
                  <a:solidFill>
                    <a:srgbClr val="000000"/>
                  </a:solidFill>
                  <a:latin typeface="Arial" charset="0"/>
                </a:rPr>
                <a:t>2.</a:t>
              </a:r>
              <a:r>
                <a:rPr lang="en-US" sz="1400" dirty="0">
                  <a:solidFill>
                    <a:srgbClr val="000000"/>
                  </a:solidFill>
                  <a:latin typeface="Arial" charset="0"/>
                </a:rPr>
                <a:t>	Second </a:t>
              </a:r>
              <a:r>
                <a:rPr lang="en-US" sz="1400" dirty="0">
                  <a:solidFill>
                    <a:srgbClr val="000000"/>
                  </a:solidFill>
                  <a:latin typeface="Arial" charset="0"/>
                </a:rPr>
                <a:t>Step. (write)</a:t>
              </a:r>
            </a:p>
            <a:p>
              <a:pPr marL="228600" indent="-228600" defTabSz="457200">
                <a:defRPr/>
              </a:pPr>
              <a:r>
                <a:rPr lang="en-US" sz="1400" dirty="0" smtClean="0">
                  <a:solidFill>
                    <a:srgbClr val="000000"/>
                  </a:solidFill>
                  <a:latin typeface="Arial" charset="0"/>
                </a:rPr>
                <a:t>3.</a:t>
              </a:r>
              <a:r>
                <a:rPr lang="en-US" sz="1400" dirty="0">
                  <a:solidFill>
                    <a:srgbClr val="000000"/>
                  </a:solidFill>
                  <a:latin typeface="Arial" charset="0"/>
                </a:rPr>
                <a:t>	Third </a:t>
              </a:r>
              <a:r>
                <a:rPr lang="en-US" sz="1400" dirty="0">
                  <a:solidFill>
                    <a:srgbClr val="000000"/>
                  </a:solidFill>
                  <a:latin typeface="Arial" charset="0"/>
                </a:rPr>
                <a:t>Step. </a:t>
              </a:r>
            </a:p>
            <a:p>
              <a:pPr marL="228600" indent="-228600" defTabSz="457200">
                <a:defRPr/>
              </a:pPr>
              <a:r>
                <a:rPr lang="en-US" sz="1400" dirty="0">
                  <a:solidFill>
                    <a:srgbClr val="000000"/>
                  </a:solidFill>
                  <a:latin typeface="Arial" charset="0"/>
                </a:rPr>
                <a:t>	</a:t>
              </a:r>
              <a:r>
                <a:rPr lang="en-US" sz="1400" dirty="0" smtClean="0">
                  <a:solidFill>
                    <a:srgbClr val="000000"/>
                  </a:solidFill>
                  <a:latin typeface="Arial" charset="0"/>
                </a:rPr>
                <a:t>a.</a:t>
              </a:r>
              <a:r>
                <a:rPr lang="en-US" sz="1400" dirty="0">
                  <a:solidFill>
                    <a:srgbClr val="000000"/>
                  </a:solidFill>
                  <a:latin typeface="Arial" charset="0"/>
                </a:rPr>
                <a:t>	Sub-step </a:t>
              </a:r>
              <a:r>
                <a:rPr lang="en-US" sz="1400" dirty="0">
                  <a:solidFill>
                    <a:srgbClr val="000000"/>
                  </a:solidFill>
                  <a:latin typeface="Arial" charset="0"/>
                </a:rPr>
                <a:t>1. </a:t>
              </a:r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charset="0"/>
                </a:rPr>
                <a:t>Hint: One font smaller</a:t>
              </a:r>
            </a:p>
            <a:p>
              <a:pPr marL="228600" indent="-228600" defTabSz="457200">
                <a:defRPr/>
              </a:pPr>
              <a:r>
                <a:rPr lang="en-US" sz="1400" dirty="0">
                  <a:solidFill>
                    <a:srgbClr val="000000"/>
                  </a:solidFill>
                  <a:latin typeface="Arial" charset="0"/>
                </a:rPr>
                <a:t>	</a:t>
              </a:r>
              <a:r>
                <a:rPr lang="en-US" sz="1400" dirty="0" smtClean="0">
                  <a:solidFill>
                    <a:srgbClr val="000000"/>
                  </a:solidFill>
                  <a:latin typeface="Arial" charset="0"/>
                </a:rPr>
                <a:t>b.</a:t>
              </a:r>
              <a:r>
                <a:rPr lang="en-US" sz="1400" dirty="0">
                  <a:solidFill>
                    <a:srgbClr val="000000"/>
                  </a:solidFill>
                  <a:latin typeface="Arial" charset="0"/>
                </a:rPr>
                <a:t>	Sub-step </a:t>
              </a:r>
              <a:r>
                <a:rPr lang="en-US" sz="1400" dirty="0">
                  <a:solidFill>
                    <a:srgbClr val="000000"/>
                  </a:solidFill>
                  <a:latin typeface="Arial" charset="0"/>
                </a:rPr>
                <a:t>2. </a:t>
              </a:r>
            </a:p>
            <a:p>
              <a:pPr marL="228600" indent="-228600" defTabSz="457200">
                <a:defRPr/>
              </a:pPr>
              <a:r>
                <a:rPr lang="en-US" sz="1400" dirty="0" smtClean="0">
                  <a:solidFill>
                    <a:srgbClr val="000000"/>
                  </a:solidFill>
                  <a:latin typeface="Arial" charset="0"/>
                </a:rPr>
                <a:t>4.</a:t>
              </a:r>
              <a:r>
                <a:rPr lang="en-US" sz="1400" dirty="0">
                  <a:solidFill>
                    <a:srgbClr val="000000"/>
                  </a:solidFill>
                  <a:latin typeface="Arial" charset="0"/>
                </a:rPr>
                <a:t>	Fourth </a:t>
              </a:r>
              <a:r>
                <a:rPr lang="en-US" sz="1400" dirty="0">
                  <a:solidFill>
                    <a:srgbClr val="000000"/>
                  </a:solidFill>
                  <a:latin typeface="Arial" charset="0"/>
                </a:rPr>
                <a:t>Step. </a:t>
              </a:r>
            </a:p>
            <a:p>
              <a:pPr marL="228600" indent="-228600" defTabSz="457200">
                <a:defRPr/>
              </a:pPr>
              <a:r>
                <a:rPr lang="en-US" sz="1400" dirty="0" smtClean="0">
                  <a:solidFill>
                    <a:srgbClr val="000000"/>
                  </a:solidFill>
                  <a:latin typeface="Arial" charset="0"/>
                </a:rPr>
                <a:t>5.</a:t>
              </a:r>
              <a:r>
                <a:rPr lang="en-US" sz="1400" dirty="0">
                  <a:solidFill>
                    <a:srgbClr val="000000"/>
                  </a:solidFill>
                  <a:latin typeface="Arial" charset="0"/>
                </a:rPr>
                <a:t>	Fifth </a:t>
              </a:r>
              <a:r>
                <a:rPr lang="en-US" sz="1400" dirty="0">
                  <a:solidFill>
                    <a:srgbClr val="000000"/>
                  </a:solidFill>
                  <a:latin typeface="Arial" charset="0"/>
                </a:rPr>
                <a:t>Step</a:t>
              </a:r>
              <a:r>
                <a:rPr lang="en-US" sz="1400" dirty="0" smtClean="0">
                  <a:solidFill>
                    <a:srgbClr val="000000"/>
                  </a:solidFill>
                  <a:latin typeface="Arial" charset="0"/>
                </a:rPr>
                <a:t>.  If you have more steps than 5, rethink your steps!</a:t>
              </a:r>
              <a:endParaRPr lang="en-US" sz="1600" dirty="0">
                <a:solidFill>
                  <a:schemeClr val="tx1"/>
                </a:solidFill>
                <a:latin typeface="Arial" charset="0"/>
              </a:endParaRPr>
            </a:p>
          </p:txBody>
        </p:sp>
      </p:grpSp>
      <p:sp>
        <p:nvSpPr>
          <p:cNvPr id="57" name="Text Box 1302"/>
          <p:cNvSpPr txBox="1">
            <a:spLocks noChangeArrowheads="1"/>
          </p:cNvSpPr>
          <p:nvPr/>
        </p:nvSpPr>
        <p:spPr bwMode="auto">
          <a:xfrm>
            <a:off x="-6350" y="247650"/>
            <a:ext cx="67484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defTabSz="914400">
              <a:defRPr/>
            </a:pP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</a:rPr>
              <a:t>Most appropriate/beneficial </a:t>
            </a:r>
            <a:r>
              <a:rPr lang="en-US" sz="1200" b="1" u="sng" dirty="0" smtClean="0">
                <a:solidFill>
                  <a:srgbClr val="000000"/>
                </a:solidFill>
                <a:latin typeface="Arial" pitchFamily="34" charset="0"/>
              </a:rPr>
              <a:t>content vocabulary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</a:rPr>
              <a:t>.</a:t>
            </a:r>
          </a:p>
          <a:p>
            <a:pPr marL="285750" indent="-171450" defTabSz="914400">
              <a:buFont typeface="Arial" pitchFamily="34" charset="0"/>
              <a:buChar char="•"/>
              <a:defRPr/>
            </a:pPr>
            <a:r>
              <a:rPr lang="en-US" sz="1200" i="1" dirty="0" smtClean="0">
                <a:solidFill>
                  <a:srgbClr val="000000"/>
                </a:solidFill>
                <a:latin typeface="Gill Sans MT" pitchFamily="34" charset="0"/>
              </a:rPr>
              <a:t>Most appropriate/beneficial elaboration of content vocabulary, if necessary.</a:t>
            </a:r>
          </a:p>
        </p:txBody>
      </p:sp>
      <p:sp>
        <p:nvSpPr>
          <p:cNvPr id="59" name="Rectangle 13"/>
          <p:cNvSpPr>
            <a:spLocks noChangeArrowheads="1"/>
          </p:cNvSpPr>
          <p:nvPr/>
        </p:nvSpPr>
        <p:spPr bwMode="auto">
          <a:xfrm>
            <a:off x="2984500" y="8890469"/>
            <a:ext cx="3840163" cy="2154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29" tIns="45714" rIns="91429" bIns="45714" anchor="b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defRPr/>
            </a:pPr>
            <a:r>
              <a:rPr lang="en-US" altLang="en-US" sz="800" dirty="0">
                <a:solidFill>
                  <a:srgbClr val="A6A6A6"/>
                </a:solidFill>
                <a:latin typeface="Verdana" pitchFamily="34" charset="0"/>
              </a:rPr>
              <a:t>Learning objective goes </a:t>
            </a:r>
            <a:r>
              <a:rPr lang="en-US" altLang="en-US" sz="800">
                <a:solidFill>
                  <a:srgbClr val="A6A6A6"/>
                </a:solidFill>
                <a:latin typeface="Verdana" pitchFamily="34" charset="0"/>
              </a:rPr>
              <a:t>here</a:t>
            </a:r>
            <a:r>
              <a:rPr lang="en-US" altLang="en-US" sz="800" smtClean="0">
                <a:solidFill>
                  <a:srgbClr val="A6A6A6"/>
                </a:solidFill>
                <a:latin typeface="Verdana" pitchFamily="34" charset="0"/>
              </a:rPr>
              <a:t>.</a:t>
            </a:r>
            <a:endParaRPr lang="en-US" altLang="en-US" sz="800" dirty="0">
              <a:solidFill>
                <a:srgbClr val="A6A6A6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Rectangle 125"/>
          <p:cNvSpPr/>
          <p:nvPr/>
        </p:nvSpPr>
        <p:spPr>
          <a:xfrm>
            <a:off x="106363" y="98425"/>
            <a:ext cx="6491287" cy="4603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50000"/>
                </a:schemeClr>
              </a:gs>
              <a:gs pos="75000">
                <a:schemeClr val="bg1">
                  <a:lumMod val="95000"/>
                </a:schemeClr>
              </a:gs>
              <a:gs pos="100000">
                <a:schemeClr val="bg1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4" rIns="91429" bIns="45714" anchor="ctr"/>
          <a:lstStyle/>
          <a:p>
            <a:pPr algn="ctr" defTabSz="914256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5" name="Oval 44"/>
          <p:cNvSpPr/>
          <p:nvPr/>
        </p:nvSpPr>
        <p:spPr bwMode="auto">
          <a:xfrm>
            <a:off x="238125" y="790575"/>
            <a:ext cx="379413" cy="379413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36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latin typeface="Gill Sans MT" pitchFamily="34" charset="0"/>
              </a:rPr>
              <a:t>1</a:t>
            </a:r>
          </a:p>
        </p:txBody>
      </p:sp>
      <p:grpSp>
        <p:nvGrpSpPr>
          <p:cNvPr id="7174" name="Group 1"/>
          <p:cNvGrpSpPr>
            <a:grpSpLocks/>
          </p:cNvGrpSpPr>
          <p:nvPr/>
        </p:nvGrpSpPr>
        <p:grpSpPr bwMode="auto">
          <a:xfrm>
            <a:off x="1411288" y="3840163"/>
            <a:ext cx="4371975" cy="2560637"/>
            <a:chOff x="1435100" y="3521075"/>
            <a:chExt cx="4371975" cy="2559656"/>
          </a:xfrm>
        </p:grpSpPr>
        <p:sp>
          <p:nvSpPr>
            <p:cNvPr id="57" name="AutoShape 7"/>
            <p:cNvSpPr>
              <a:spLocks noChangeArrowheads="1"/>
            </p:cNvSpPr>
            <p:nvPr/>
          </p:nvSpPr>
          <p:spPr bwMode="auto">
            <a:xfrm>
              <a:off x="1649412" y="3608354"/>
              <a:ext cx="4157663" cy="2197846"/>
            </a:xfrm>
            <a:prstGeom prst="roundRect">
              <a:avLst>
                <a:gd name="adj" fmla="val 7407"/>
              </a:avLst>
            </a:prstGeom>
            <a:noFill/>
            <a:ln w="19050" algn="ctr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b="1" kern="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Sample Test Question:</a:t>
              </a:r>
            </a:p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900" b="1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  <a:p>
              <a:pPr defTabSz="914400">
                <a:spcBef>
                  <a:spcPts val="500"/>
                </a:spcBef>
                <a:spcAft>
                  <a:spcPts val="500"/>
                </a:spcAft>
                <a:defRPr/>
              </a:pPr>
              <a:r>
                <a:rPr lang="en-US" sz="1050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32. Read this sentence from the passage.</a:t>
              </a:r>
              <a:endParaRPr lang="en-US" sz="1050" dirty="0">
                <a:solidFill>
                  <a:prstClr val="black"/>
                </a:solidFill>
                <a:latin typeface="Times New Roman" pitchFamily="18" charset="0"/>
                <a:cs typeface="Arial" charset="0"/>
              </a:endParaRPr>
            </a:p>
            <a:p>
              <a:pPr defTabSz="914400">
                <a:spcBef>
                  <a:spcPts val="500"/>
                </a:spcBef>
                <a:spcAft>
                  <a:spcPts val="500"/>
                </a:spcAft>
                <a:defRPr/>
              </a:pPr>
              <a:r>
                <a:rPr lang="en-US" sz="1050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Jorge left his backpack in the classroom.</a:t>
              </a:r>
              <a:endParaRPr lang="en-US" sz="1050" dirty="0">
                <a:solidFill>
                  <a:prstClr val="black"/>
                </a:solidFill>
                <a:latin typeface="Times New Roman" pitchFamily="18" charset="0"/>
                <a:cs typeface="Arial" charset="0"/>
              </a:endParaRPr>
            </a:p>
            <a:p>
              <a:pPr defTabSz="914400">
                <a:spcBef>
                  <a:spcPts val="500"/>
                </a:spcBef>
                <a:spcAft>
                  <a:spcPts val="500"/>
                </a:spcAft>
                <a:defRPr/>
              </a:pPr>
              <a:r>
                <a:rPr lang="en-US" sz="1050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Which answer choice uses the correct possessive </a:t>
              </a:r>
              <a:r>
                <a:rPr lang="en-US" sz="1050" i="1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form of the word </a:t>
              </a:r>
              <a:r>
                <a:rPr lang="en-US" sz="1050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to show ownership?</a:t>
              </a:r>
            </a:p>
            <a:p>
              <a:pPr defTabSz="914400">
                <a:defRPr/>
              </a:pPr>
              <a:r>
                <a:rPr lang="en-US" sz="1050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     A  </a:t>
              </a:r>
              <a:r>
                <a:rPr lang="en-US" sz="1050" dirty="0" err="1">
                  <a:solidFill>
                    <a:srgbClr val="000000"/>
                  </a:solidFill>
                  <a:latin typeface="Arial" charset="0"/>
                  <a:cs typeface="Arial" charset="0"/>
                </a:rPr>
                <a:t>Jorges</a:t>
              </a:r>
              <a:r>
                <a:rPr lang="en-US" sz="1050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 backpack</a:t>
              </a:r>
              <a:endParaRPr lang="en-US" sz="1050" dirty="0">
                <a:solidFill>
                  <a:prstClr val="black"/>
                </a:solidFill>
                <a:latin typeface="Times New Roman" pitchFamily="18" charset="0"/>
                <a:cs typeface="Arial" charset="0"/>
              </a:endParaRPr>
            </a:p>
            <a:p>
              <a:pPr defTabSz="914400">
                <a:defRPr/>
              </a:pPr>
              <a:r>
                <a:rPr lang="en-US" sz="1050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     B  backpack belongs to Jorge</a:t>
              </a:r>
              <a:endParaRPr lang="en-US" sz="1050" dirty="0">
                <a:solidFill>
                  <a:prstClr val="black"/>
                </a:solidFill>
                <a:latin typeface="Times New Roman" pitchFamily="18" charset="0"/>
                <a:cs typeface="Arial" charset="0"/>
              </a:endParaRPr>
            </a:p>
            <a:p>
              <a:pPr defTabSz="914400">
                <a:defRPr/>
              </a:pPr>
              <a:r>
                <a:rPr lang="en-US" sz="1050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     C  Jorge’s backpack</a:t>
              </a:r>
              <a:endParaRPr lang="en-US" sz="1050" dirty="0">
                <a:solidFill>
                  <a:prstClr val="black"/>
                </a:solidFill>
                <a:latin typeface="Times New Roman" pitchFamily="18" charset="0"/>
                <a:cs typeface="Arial" charset="0"/>
              </a:endParaRPr>
            </a:p>
            <a:p>
              <a:pPr defTabSz="914400">
                <a:defRPr/>
              </a:pPr>
              <a:r>
                <a:rPr lang="en-US" sz="1050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     D  </a:t>
              </a:r>
              <a:r>
                <a:rPr lang="en-US" sz="1050" dirty="0" err="1">
                  <a:solidFill>
                    <a:srgbClr val="000000"/>
                  </a:solidFill>
                  <a:latin typeface="Arial" charset="0"/>
                  <a:cs typeface="Arial" charset="0"/>
                </a:rPr>
                <a:t>Jorges</a:t>
              </a:r>
              <a:r>
                <a:rPr lang="en-US" sz="1050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’ backpack</a:t>
              </a:r>
              <a:endParaRPr lang="en-US" sz="2000" dirty="0">
                <a:solidFill>
                  <a:prstClr val="black"/>
                </a:solidFill>
                <a:cs typeface="Arial" charset="0"/>
              </a:endParaRPr>
            </a:p>
          </p:txBody>
        </p:sp>
        <p:grpSp>
          <p:nvGrpSpPr>
            <p:cNvPr id="7188" name="Group 1"/>
            <p:cNvGrpSpPr>
              <a:grpSpLocks/>
            </p:cNvGrpSpPr>
            <p:nvPr/>
          </p:nvGrpSpPr>
          <p:grpSpPr bwMode="auto">
            <a:xfrm>
              <a:off x="1435100" y="3521075"/>
              <a:ext cx="4325607" cy="2559656"/>
              <a:chOff x="1434455" y="3520440"/>
              <a:chExt cx="2938162" cy="1871318"/>
            </a:xfrm>
          </p:grpSpPr>
          <p:pic>
            <p:nvPicPr>
              <p:cNvPr id="7189" name="Picture 66" descr="C:\Documents and Settings\jim\Desktop\My Stuff\Graphics\hd-blogshapes\line-horiz-black2.png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34455" y="3557274"/>
                <a:ext cx="2938162" cy="1085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7190" name="Picture 66" descr="C:\Documents and Settings\jim\Desktop\My Stuff\Graphics\hd-blogshapes\line-horiz-black2.png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34455" y="5257780"/>
                <a:ext cx="2938162" cy="1085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7191" name="Picture 66" descr="C:\Documents and Settings\jim\Desktop\My Stuff\Graphics\hd-blogshapes\line-horiz-black2.png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-5400000">
                <a:off x="634064" y="4389110"/>
                <a:ext cx="1845918" cy="1085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7192" name="Picture 66" descr="C:\Documents and Settings\jim\Desktop\My Stuff\Graphics\hd-blogshapes\line-horiz-black2.png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5400000">
                <a:off x="3367466" y="4414510"/>
                <a:ext cx="1845918" cy="1085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grpSp>
        <p:nvGrpSpPr>
          <p:cNvPr id="7175" name="Group 1"/>
          <p:cNvGrpSpPr>
            <a:grpSpLocks/>
          </p:cNvGrpSpPr>
          <p:nvPr/>
        </p:nvGrpSpPr>
        <p:grpSpPr bwMode="auto">
          <a:xfrm>
            <a:off x="92075" y="6878638"/>
            <a:ext cx="5318125" cy="966787"/>
            <a:chOff x="92075" y="6878638"/>
            <a:chExt cx="5318125" cy="966418"/>
          </a:xfrm>
        </p:grpSpPr>
        <p:sp>
          <p:nvSpPr>
            <p:cNvPr id="65" name="Rectangle 64"/>
            <p:cNvSpPr/>
            <p:nvPr/>
          </p:nvSpPr>
          <p:spPr bwMode="auto">
            <a:xfrm>
              <a:off x="93663" y="6878638"/>
              <a:ext cx="5316537" cy="96641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32000">
                  <a:schemeClr val="bg1">
                    <a:lumMod val="95000"/>
                  </a:schemeClr>
                </a:gs>
                <a:gs pos="100000">
                  <a:srgbClr val="FFFFFF"/>
                </a:gs>
              </a:gsLst>
              <a:lin ang="2700000" scaled="1"/>
              <a:tileRect/>
            </a:gradFill>
            <a:ln w="3175">
              <a:solidFill>
                <a:schemeClr val="bg1">
                  <a:lumMod val="75000"/>
                </a:schemeClr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301752" rIns="45720">
              <a:spAutoFit/>
            </a:bodyPr>
            <a:lstStyle/>
            <a:p>
              <a:pPr defTabSz="914293" fontAlgn="auto">
                <a:spcBef>
                  <a:spcPts val="0"/>
                </a:spcBef>
                <a:spcAft>
                  <a:spcPts val="0"/>
                </a:spcAft>
                <a:tabLst>
                  <a:tab pos="-57150" algn="l"/>
                </a:tabLst>
                <a:defRPr/>
              </a:pPr>
              <a:r>
                <a:rPr lang="en-US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Verdana" pitchFamily="34" charset="0"/>
                </a:rPr>
                <a:t>Does anyone else have another reason why it is relevant to form and use possessive nouns </a:t>
              </a:r>
              <a:r>
                <a:rPr lang="en-US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Verdana" pitchFamily="34" charset="0"/>
                </a:rPr>
                <a:t>(Pair-Share</a:t>
              </a:r>
              <a:r>
                <a:rPr lang="en-US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Verdana" pitchFamily="34" charset="0"/>
                </a:rPr>
                <a:t>)  Why is it relevant to form and use possessive nouns?  You may give one of my reasons or one of your own. Which reason is more relevant to you?  Why? </a:t>
              </a:r>
            </a:p>
          </p:txBody>
        </p:sp>
        <p:sp>
          <p:nvSpPr>
            <p:cNvPr id="67" name="Rectangle 66"/>
            <p:cNvSpPr/>
            <p:nvPr/>
          </p:nvSpPr>
          <p:spPr bwMode="auto">
            <a:xfrm>
              <a:off x="92075" y="6884986"/>
              <a:ext cx="5316538" cy="231687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175">
              <a:solidFill>
                <a:schemeClr val="bg1">
                  <a:lumMod val="50000"/>
                </a:schemeClr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29" tIns="45714" rIns="91429" bIns="45714" anchor="ctr"/>
            <a:lstStyle/>
            <a:p>
              <a:pPr>
                <a:defRPr/>
              </a:pPr>
              <a:r>
                <a:rPr lang="en-US" sz="1000" b="1" dirty="0">
                  <a:solidFill>
                    <a:prstClr val="white"/>
                  </a:solidFill>
                  <a:latin typeface="Gill Sans MT" pitchFamily="34" charset="0"/>
                  <a:cs typeface="Arial" charset="0"/>
                </a:rPr>
                <a:t>CFU</a:t>
              </a:r>
            </a:p>
          </p:txBody>
        </p:sp>
      </p:grpSp>
      <p:sp>
        <p:nvSpPr>
          <p:cNvPr id="27" name="Oval 26"/>
          <p:cNvSpPr/>
          <p:nvPr/>
        </p:nvSpPr>
        <p:spPr bwMode="auto">
          <a:xfrm>
            <a:off x="238125" y="2884488"/>
            <a:ext cx="379413" cy="381000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36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latin typeface="Gill Sans MT" pitchFamily="34" charset="0"/>
              </a:rPr>
              <a:t>2</a:t>
            </a:r>
          </a:p>
        </p:txBody>
      </p:sp>
      <p:sp>
        <p:nvSpPr>
          <p:cNvPr id="20" name="Pentagon 19"/>
          <p:cNvSpPr/>
          <p:nvPr/>
        </p:nvSpPr>
        <p:spPr bwMode="auto">
          <a:xfrm>
            <a:off x="0" y="0"/>
            <a:ext cx="1735138" cy="247650"/>
          </a:xfrm>
          <a:prstGeom prst="homePlate">
            <a:avLst>
              <a:gd name="adj" fmla="val 40355"/>
            </a:avLst>
          </a:prstGeom>
          <a:solidFill>
            <a:sysClr val="window" lastClr="FFFFFF">
              <a:lumMod val="65000"/>
            </a:sysClr>
          </a:solidFill>
          <a:ln w="25400" cap="flat" cmpd="sng" algn="ctr">
            <a:noFill/>
            <a:prstDash val="solid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/>
        </p:spPr>
        <p:txBody>
          <a:bodyPr rIns="18288" anchor="ctr"/>
          <a:lstStyle/>
          <a:p>
            <a:pPr>
              <a:defRPr/>
            </a:pPr>
            <a:r>
              <a:rPr lang="en-US" sz="1200" b="1" dirty="0">
                <a:solidFill>
                  <a:schemeClr val="bg1"/>
                </a:solidFill>
                <a:latin typeface="Gill Sans MT" pitchFamily="34" charset="0"/>
              </a:rPr>
              <a:t>Relevance</a:t>
            </a:r>
          </a:p>
        </p:txBody>
      </p:sp>
      <p:sp>
        <p:nvSpPr>
          <p:cNvPr id="21" name="Text Box 1302"/>
          <p:cNvSpPr txBox="1">
            <a:spLocks noChangeArrowheads="1"/>
          </p:cNvSpPr>
          <p:nvPr/>
        </p:nvSpPr>
        <p:spPr bwMode="auto">
          <a:xfrm>
            <a:off x="-6350" y="247650"/>
            <a:ext cx="67770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defTabSz="914400">
              <a:defRPr/>
            </a:pP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</a:rPr>
              <a:t>Most appropriate/beneficial </a:t>
            </a:r>
            <a:r>
              <a:rPr lang="en-US" sz="1400" b="1" u="sng" dirty="0" smtClean="0">
                <a:solidFill>
                  <a:srgbClr val="000000"/>
                </a:solidFill>
                <a:latin typeface="Arial" pitchFamily="34" charset="0"/>
              </a:rPr>
              <a:t>content vocabulary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</a:rPr>
              <a:t>.</a:t>
            </a:r>
          </a:p>
          <a:p>
            <a:pPr marL="285750" indent="-171450" defTabSz="914400">
              <a:buFont typeface="Arial" pitchFamily="34" charset="0"/>
              <a:buChar char="•"/>
              <a:defRPr/>
            </a:pPr>
            <a:r>
              <a:rPr lang="en-US" sz="1400" i="1" dirty="0" smtClean="0">
                <a:solidFill>
                  <a:srgbClr val="000000"/>
                </a:solidFill>
                <a:latin typeface="Gill Sans MT" pitchFamily="34" charset="0"/>
              </a:rPr>
              <a:t>Most appropriate/beneficial elaboration of content vocabulary, if necessary.</a:t>
            </a:r>
          </a:p>
        </p:txBody>
      </p:sp>
      <p:sp>
        <p:nvSpPr>
          <p:cNvPr id="22" name="Rectangle 14"/>
          <p:cNvSpPr>
            <a:spLocks noChangeArrowheads="1"/>
          </p:cNvSpPr>
          <p:nvPr/>
        </p:nvSpPr>
        <p:spPr bwMode="auto">
          <a:xfrm>
            <a:off x="688975" y="774700"/>
            <a:ext cx="6169025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sz="2200" i="1" dirty="0">
                <a:latin typeface="Gill Sans MT" pitchFamily="34" charset="0"/>
              </a:rPr>
              <a:t>Writing a paragraph will help you …</a:t>
            </a:r>
          </a:p>
        </p:txBody>
      </p:sp>
      <p:sp>
        <p:nvSpPr>
          <p:cNvPr id="23" name="Rectangle 14"/>
          <p:cNvSpPr>
            <a:spLocks noChangeArrowheads="1"/>
          </p:cNvSpPr>
          <p:nvPr/>
        </p:nvSpPr>
        <p:spPr bwMode="auto">
          <a:xfrm>
            <a:off x="688975" y="2887662"/>
            <a:ext cx="6169025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sz="2200" i="1">
                <a:latin typeface="Gill Sans MT" pitchFamily="34" charset="0"/>
              </a:rPr>
              <a:t>Writing a paragraph will help you do well on tests.</a:t>
            </a:r>
          </a:p>
        </p:txBody>
      </p:sp>
      <p:sp>
        <p:nvSpPr>
          <p:cNvPr id="24" name="Rectangle 13"/>
          <p:cNvSpPr>
            <a:spLocks noChangeArrowheads="1"/>
          </p:cNvSpPr>
          <p:nvPr/>
        </p:nvSpPr>
        <p:spPr bwMode="auto">
          <a:xfrm>
            <a:off x="2984500" y="8890469"/>
            <a:ext cx="3840163" cy="2154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29" tIns="45714" rIns="91429" bIns="45714" anchor="b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defRPr/>
            </a:pPr>
            <a:r>
              <a:rPr lang="en-US" altLang="en-US" sz="800" dirty="0">
                <a:solidFill>
                  <a:srgbClr val="A6A6A6"/>
                </a:solidFill>
                <a:latin typeface="Verdana" pitchFamily="34" charset="0"/>
              </a:rPr>
              <a:t>Learning objective goes </a:t>
            </a:r>
            <a:r>
              <a:rPr lang="en-US" altLang="en-US" sz="800">
                <a:solidFill>
                  <a:srgbClr val="A6A6A6"/>
                </a:solidFill>
                <a:latin typeface="Verdana" pitchFamily="34" charset="0"/>
              </a:rPr>
              <a:t>here</a:t>
            </a:r>
            <a:r>
              <a:rPr lang="en-US" altLang="en-US" sz="800" smtClean="0">
                <a:solidFill>
                  <a:srgbClr val="A6A6A6"/>
                </a:solidFill>
                <a:latin typeface="Verdana" pitchFamily="34" charset="0"/>
              </a:rPr>
              <a:t>.</a:t>
            </a:r>
            <a:endParaRPr lang="en-US" altLang="en-US" sz="800" dirty="0">
              <a:solidFill>
                <a:srgbClr val="A6A6A6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Rectangle 125"/>
          <p:cNvSpPr/>
          <p:nvPr/>
        </p:nvSpPr>
        <p:spPr>
          <a:xfrm>
            <a:off x="106363" y="123825"/>
            <a:ext cx="6491287" cy="4603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50000"/>
                </a:schemeClr>
              </a:gs>
              <a:gs pos="75000">
                <a:schemeClr val="bg1">
                  <a:lumMod val="95000"/>
                </a:schemeClr>
              </a:gs>
              <a:gs pos="100000">
                <a:schemeClr val="bg1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4" rIns="91429" bIns="45714" anchor="ctr"/>
          <a:lstStyle/>
          <a:p>
            <a:pPr algn="ctr" defTabSz="914256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0" name="Rectangle 99"/>
          <p:cNvSpPr/>
          <p:nvPr/>
        </p:nvSpPr>
        <p:spPr>
          <a:xfrm>
            <a:off x="90488" y="4138613"/>
            <a:ext cx="6550025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Arial" pitchFamily="34" charset="0"/>
                <a:ea typeface="Times New Roman"/>
              </a:rPr>
              <a:t>Complex problem.  Application or error analysis is best.  </a:t>
            </a:r>
            <a:endParaRPr lang="en-US" sz="1400" spc="100" dirty="0">
              <a:latin typeface="Arial" pitchFamily="34" charset="0"/>
              <a:ea typeface="Times New Roman"/>
              <a:cs typeface="Arial" pitchFamily="34" charset="0"/>
            </a:endParaRPr>
          </a:p>
        </p:txBody>
      </p:sp>
      <p:sp>
        <p:nvSpPr>
          <p:cNvPr id="103" name="Rectangle 102"/>
          <p:cNvSpPr/>
          <p:nvPr/>
        </p:nvSpPr>
        <p:spPr>
          <a:xfrm>
            <a:off x="87313" y="4876800"/>
            <a:ext cx="6553200" cy="113823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tabLst>
                <a:tab pos="-57150" algn="l"/>
              </a:tabLst>
              <a:defRPr/>
            </a:pPr>
            <a:r>
              <a:rPr lang="en-US" sz="1600" dirty="0">
                <a:latin typeface="Arial" pitchFamily="34" charset="0"/>
                <a:ea typeface="Times New Roman"/>
                <a:cs typeface="Arial" pitchFamily="34" charset="0"/>
              </a:rPr>
              <a:t>________________________________________________________</a:t>
            </a:r>
          </a:p>
          <a:p>
            <a:pPr>
              <a:spcBef>
                <a:spcPts val="600"/>
              </a:spcBef>
              <a:spcAft>
                <a:spcPts val="600"/>
              </a:spcAft>
              <a:tabLst>
                <a:tab pos="-57150" algn="l"/>
              </a:tabLst>
              <a:defRPr/>
            </a:pPr>
            <a:r>
              <a:rPr lang="en-US" sz="1600" dirty="0">
                <a:latin typeface="Arial" pitchFamily="34" charset="0"/>
                <a:ea typeface="Times New Roman"/>
                <a:cs typeface="Arial" pitchFamily="34" charset="0"/>
              </a:rPr>
              <a:t>________________________________________________________</a:t>
            </a:r>
          </a:p>
          <a:p>
            <a:pPr>
              <a:spcBef>
                <a:spcPts val="600"/>
              </a:spcBef>
              <a:spcAft>
                <a:spcPts val="600"/>
              </a:spcAft>
              <a:tabLst>
                <a:tab pos="-57150" algn="l"/>
              </a:tabLst>
              <a:defRPr/>
            </a:pPr>
            <a:r>
              <a:rPr lang="en-US" sz="1600" dirty="0">
                <a:latin typeface="Arial" pitchFamily="34" charset="0"/>
                <a:ea typeface="Times New Roman"/>
                <a:cs typeface="Arial" pitchFamily="34" charset="0"/>
              </a:rPr>
              <a:t>________________________________________________________</a:t>
            </a:r>
            <a:endParaRPr lang="en-US" sz="1600" spc="100" dirty="0">
              <a:latin typeface="Arial" pitchFamily="34" charset="0"/>
              <a:ea typeface="Times New Roman"/>
              <a:cs typeface="Arial" pitchFamily="34" charset="0"/>
            </a:endParaRPr>
          </a:p>
        </p:txBody>
      </p:sp>
      <p:sp>
        <p:nvSpPr>
          <p:cNvPr id="9225" name="Rectangle 3"/>
          <p:cNvSpPr>
            <a:spLocks noChangeArrowheads="1"/>
          </p:cNvSpPr>
          <p:nvPr/>
        </p:nvSpPr>
        <p:spPr bwMode="auto">
          <a:xfrm>
            <a:off x="77788" y="6675438"/>
            <a:ext cx="6615112" cy="1554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914400">
              <a:defRPr/>
            </a:pPr>
            <a:r>
              <a:rPr lang="en-US" sz="1400" dirty="0">
                <a:solidFill>
                  <a:srgbClr val="000000"/>
                </a:solidFill>
                <a:latin typeface="Arial" charset="0"/>
              </a:rPr>
              <a:t>What did you learn today about </a:t>
            </a:r>
            <a:r>
              <a:rPr lang="en-US" sz="1400" dirty="0" smtClean="0">
                <a:solidFill>
                  <a:srgbClr val="000000"/>
                </a:solidFill>
                <a:latin typeface="Arial" charset="0"/>
              </a:rPr>
              <a:t>…? 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(Pair-Share) 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</a:rPr>
              <a:t>Use words from the word bank</a:t>
            </a:r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</a:rPr>
              <a:t>.</a:t>
            </a:r>
            <a:endParaRPr lang="en-US" sz="1200" dirty="0">
              <a:solidFill>
                <a:schemeClr val="bg1">
                  <a:lumMod val="50000"/>
                </a:schemeClr>
              </a:solidFill>
              <a:latin typeface="Arial" charset="0"/>
            </a:endParaRPr>
          </a:p>
          <a:p>
            <a:pPr defTabSz="914400">
              <a:spcBef>
                <a:spcPts val="600"/>
              </a:spcBef>
              <a:defRPr/>
            </a:pPr>
            <a:r>
              <a:rPr lang="en-US" sz="1400" dirty="0">
                <a:solidFill>
                  <a:srgbClr val="000000"/>
                </a:solidFill>
                <a:latin typeface="Arial" charset="0"/>
                <a:cs typeface="Arial" charset="0"/>
              </a:rPr>
              <a:t>Day 1 ____________________________________________________________</a:t>
            </a:r>
          </a:p>
          <a:p>
            <a:pPr defTabSz="914400">
              <a:spcBef>
                <a:spcPts val="600"/>
              </a:spcBef>
              <a:defRPr/>
            </a:pPr>
            <a:r>
              <a:rPr lang="en-US" sz="1400" dirty="0">
                <a:solidFill>
                  <a:srgbClr val="000000"/>
                </a:solidFill>
                <a:latin typeface="Arial" charset="0"/>
                <a:cs typeface="Arial" charset="0"/>
              </a:rPr>
              <a:t>_________________________________________________________________</a:t>
            </a:r>
          </a:p>
          <a:p>
            <a:pPr defTabSz="914400">
              <a:spcBef>
                <a:spcPts val="1200"/>
              </a:spcBef>
              <a:defRPr/>
            </a:pPr>
            <a:r>
              <a:rPr lang="en-US" sz="1400" dirty="0">
                <a:solidFill>
                  <a:srgbClr val="000000"/>
                </a:solidFill>
                <a:latin typeface="Arial" charset="0"/>
                <a:cs typeface="Arial" charset="0"/>
              </a:rPr>
              <a:t>Day 2 ____________________________________________________________</a:t>
            </a:r>
          </a:p>
          <a:p>
            <a:pPr defTabSz="914400">
              <a:spcBef>
                <a:spcPts val="600"/>
              </a:spcBef>
              <a:defRPr/>
            </a:pPr>
            <a:r>
              <a:rPr lang="en-US" sz="1400" dirty="0">
                <a:solidFill>
                  <a:srgbClr val="000000"/>
                </a:solidFill>
                <a:latin typeface="Arial" charset="0"/>
                <a:cs typeface="Arial" charset="0"/>
              </a:rPr>
              <a:t>_________________________________________________________________</a:t>
            </a:r>
          </a:p>
        </p:txBody>
      </p:sp>
      <p:sp>
        <p:nvSpPr>
          <p:cNvPr id="22" name="Pentagon 21"/>
          <p:cNvSpPr/>
          <p:nvPr/>
        </p:nvSpPr>
        <p:spPr bwMode="auto">
          <a:xfrm>
            <a:off x="0" y="1276350"/>
            <a:ext cx="1735138" cy="247650"/>
          </a:xfrm>
          <a:prstGeom prst="homePlate">
            <a:avLst>
              <a:gd name="adj" fmla="val 40355"/>
            </a:avLst>
          </a:prstGeom>
          <a:solidFill>
            <a:sysClr val="window" lastClr="FFFFFF">
              <a:lumMod val="65000"/>
            </a:sysClr>
          </a:solidFill>
          <a:ln w="25400" cap="flat" cmpd="sng" algn="ctr">
            <a:noFill/>
            <a:prstDash val="solid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/>
        </p:spPr>
        <p:txBody>
          <a:bodyPr rIns="18288" anchor="ctr"/>
          <a:lstStyle/>
          <a:p>
            <a:pPr>
              <a:defRPr/>
            </a:pPr>
            <a:r>
              <a:rPr lang="en-US" sz="1200" b="1" dirty="0">
                <a:solidFill>
                  <a:schemeClr val="bg1"/>
                </a:solidFill>
                <a:latin typeface="Gill Sans MT" pitchFamily="34" charset="0"/>
              </a:rPr>
              <a:t>Skill Closure</a:t>
            </a:r>
          </a:p>
        </p:txBody>
      </p:sp>
      <p:sp>
        <p:nvSpPr>
          <p:cNvPr id="23" name="Pentagon 22"/>
          <p:cNvSpPr/>
          <p:nvPr/>
        </p:nvSpPr>
        <p:spPr bwMode="auto">
          <a:xfrm>
            <a:off x="0" y="3890963"/>
            <a:ext cx="2211388" cy="247650"/>
          </a:xfrm>
          <a:prstGeom prst="homePlate">
            <a:avLst>
              <a:gd name="adj" fmla="val 40355"/>
            </a:avLst>
          </a:prstGeom>
          <a:solidFill>
            <a:sysClr val="window" lastClr="FFFFFF">
              <a:lumMod val="65000"/>
            </a:sysClr>
          </a:solidFill>
          <a:ln w="25400" cap="flat" cmpd="sng" algn="ctr">
            <a:noFill/>
            <a:prstDash val="solid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/>
        </p:spPr>
        <p:txBody>
          <a:bodyPr rIns="18288" anchor="ctr"/>
          <a:lstStyle/>
          <a:p>
            <a:pPr>
              <a:spcBef>
                <a:spcPts val="500"/>
              </a:spcBef>
              <a:spcAft>
                <a:spcPts val="500"/>
              </a:spcAft>
              <a:defRPr/>
            </a:pPr>
            <a:r>
              <a:rPr lang="en-US" sz="1200" b="1" dirty="0">
                <a:solidFill>
                  <a:srgbClr val="FFFFFF"/>
                </a:solidFill>
                <a:latin typeface="Gill Sans MT" pitchFamily="34" charset="0"/>
              </a:rPr>
              <a:t>Access Common Core</a:t>
            </a:r>
            <a:endParaRPr lang="en-US" sz="1200" b="1" dirty="0"/>
          </a:p>
        </p:txBody>
      </p:sp>
      <p:sp>
        <p:nvSpPr>
          <p:cNvPr id="24" name="Pentagon 23"/>
          <p:cNvSpPr/>
          <p:nvPr/>
        </p:nvSpPr>
        <p:spPr bwMode="auto">
          <a:xfrm>
            <a:off x="0" y="6427788"/>
            <a:ext cx="1735138" cy="247650"/>
          </a:xfrm>
          <a:prstGeom prst="homePlate">
            <a:avLst>
              <a:gd name="adj" fmla="val 40355"/>
            </a:avLst>
          </a:prstGeom>
          <a:solidFill>
            <a:sysClr val="window" lastClr="FFFFFF">
              <a:lumMod val="65000"/>
            </a:sysClr>
          </a:solidFill>
          <a:ln w="25400" cap="flat" cmpd="sng" algn="ctr">
            <a:noFill/>
            <a:prstDash val="solid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/>
        </p:spPr>
        <p:txBody>
          <a:bodyPr rIns="18288" anchor="ctr"/>
          <a:lstStyle/>
          <a:p>
            <a:pPr>
              <a:defRPr/>
            </a:pPr>
            <a:r>
              <a:rPr lang="en-US" sz="1200" b="1" dirty="0">
                <a:solidFill>
                  <a:schemeClr val="bg1"/>
                </a:solidFill>
                <a:latin typeface="Gill Sans MT" pitchFamily="34" charset="0"/>
              </a:rPr>
              <a:t>Summary Closure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-49213" y="1524000"/>
            <a:ext cx="6896101" cy="1981200"/>
            <a:chOff x="-49213" y="1143000"/>
            <a:chExt cx="6896101" cy="1981200"/>
          </a:xfrm>
        </p:grpSpPr>
        <p:grpSp>
          <p:nvGrpSpPr>
            <p:cNvPr id="27" name="Group 1"/>
            <p:cNvGrpSpPr>
              <a:grpSpLocks/>
            </p:cNvGrpSpPr>
            <p:nvPr/>
          </p:nvGrpSpPr>
          <p:grpSpPr bwMode="auto">
            <a:xfrm>
              <a:off x="-49213" y="1143000"/>
              <a:ext cx="6896101" cy="1981200"/>
              <a:chOff x="-49213" y="1143000"/>
              <a:chExt cx="6896101" cy="1981200"/>
            </a:xfrm>
          </p:grpSpPr>
          <p:pic>
            <p:nvPicPr>
              <p:cNvPr id="32" name="Picture 36"/>
              <p:cNvPicPr>
                <a:picLocks noChangeAspect="1" noChangeArrowheads="1"/>
              </p:cNvPicPr>
              <p:nvPr/>
            </p:nvPicPr>
            <p:blipFill>
              <a:blip r:embed="rId2">
                <a:grayscl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49213" y="1143000"/>
                <a:ext cx="6896101" cy="19812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33" name="Rectangle 1112"/>
              <p:cNvSpPr>
                <a:spLocks noChangeArrowheads="1"/>
              </p:cNvSpPr>
              <p:nvPr/>
            </p:nvSpPr>
            <p:spPr bwMode="auto">
              <a:xfrm>
                <a:off x="131763" y="1176437"/>
                <a:ext cx="2770310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/>
              <a:p>
                <a:pPr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400" b="1" kern="0" dirty="0">
                    <a:solidFill>
                      <a:sysClr val="windowText" lastClr="000000"/>
                    </a:solidFill>
                    <a:latin typeface="Arial" pitchFamily="34" charset="0"/>
                  </a:rPr>
                  <a:t>LO such as Write a paragraph.</a:t>
                </a:r>
                <a:endParaRPr lang="en-US" sz="1400" b="1" kern="0" dirty="0">
                  <a:solidFill>
                    <a:sysClr val="windowText" lastClr="000000"/>
                  </a:solidFill>
                  <a:latin typeface="Arial" pitchFamily="34" charset="0"/>
                </a:endParaRPr>
              </a:p>
            </p:txBody>
          </p:sp>
        </p:grpSp>
        <p:sp>
          <p:nvSpPr>
            <p:cNvPr id="30" name="Rectangle 29"/>
            <p:cNvSpPr/>
            <p:nvPr/>
          </p:nvSpPr>
          <p:spPr bwMode="auto">
            <a:xfrm>
              <a:off x="180975" y="1431925"/>
              <a:ext cx="5248553" cy="1600438"/>
            </a:xfrm>
            <a:prstGeom prst="rect">
              <a:avLst/>
            </a:prstGeom>
            <a:noFill/>
            <a:ln w="31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>
              <a:spAutoFit/>
            </a:bodyPr>
            <a:lstStyle/>
            <a:p>
              <a:pPr marL="228600" indent="-228600" defTabSz="457200">
                <a:defRPr/>
              </a:pPr>
              <a:r>
                <a:rPr lang="en-US" sz="1400" dirty="0" smtClean="0">
                  <a:solidFill>
                    <a:srgbClr val="000000"/>
                  </a:solidFill>
                  <a:latin typeface="Arial" charset="0"/>
                </a:rPr>
                <a:t>1.	First </a:t>
              </a:r>
              <a:r>
                <a:rPr lang="en-US" sz="1400" dirty="0">
                  <a:solidFill>
                    <a:srgbClr val="000000"/>
                  </a:solidFill>
                  <a:latin typeface="Arial" charset="0"/>
                </a:rPr>
                <a:t>Step</a:t>
              </a:r>
              <a:r>
                <a:rPr lang="en-US" sz="1400" dirty="0" smtClean="0">
                  <a:solidFill>
                    <a:srgbClr val="000000"/>
                  </a:solidFill>
                  <a:latin typeface="Arial" charset="0"/>
                </a:rPr>
                <a:t>. (</a:t>
              </a:r>
              <a:r>
                <a:rPr lang="en-US" sz="1400" dirty="0">
                  <a:solidFill>
                    <a:srgbClr val="000000"/>
                  </a:solidFill>
                  <a:latin typeface="Arial" charset="0"/>
                </a:rPr>
                <a:t>underline) Font size can be 12 </a:t>
              </a:r>
              <a:r>
                <a:rPr lang="en-US" sz="1400" dirty="0" err="1">
                  <a:solidFill>
                    <a:srgbClr val="000000"/>
                  </a:solidFill>
                  <a:latin typeface="Arial" charset="0"/>
                </a:rPr>
                <a:t>pt</a:t>
              </a:r>
              <a:r>
                <a:rPr lang="en-US" sz="1400" dirty="0">
                  <a:solidFill>
                    <a:srgbClr val="000000"/>
                  </a:solidFill>
                  <a:latin typeface="Arial" charset="0"/>
                </a:rPr>
                <a:t> if needed. </a:t>
              </a:r>
            </a:p>
            <a:p>
              <a:pPr marL="228600" indent="-228600" defTabSz="457200">
                <a:defRPr/>
              </a:pPr>
              <a:r>
                <a:rPr lang="en-US" sz="1400" dirty="0" smtClean="0">
                  <a:solidFill>
                    <a:srgbClr val="000000"/>
                  </a:solidFill>
                  <a:latin typeface="Arial" charset="0"/>
                </a:rPr>
                <a:t>2.</a:t>
              </a:r>
              <a:r>
                <a:rPr lang="en-US" sz="1400" dirty="0">
                  <a:solidFill>
                    <a:srgbClr val="000000"/>
                  </a:solidFill>
                  <a:latin typeface="Arial" charset="0"/>
                </a:rPr>
                <a:t>	Second </a:t>
              </a:r>
              <a:r>
                <a:rPr lang="en-US" sz="1400" dirty="0">
                  <a:solidFill>
                    <a:srgbClr val="000000"/>
                  </a:solidFill>
                  <a:latin typeface="Arial" charset="0"/>
                </a:rPr>
                <a:t>Step. (write)</a:t>
              </a:r>
            </a:p>
            <a:p>
              <a:pPr marL="228600" indent="-228600" defTabSz="457200">
                <a:defRPr/>
              </a:pPr>
              <a:r>
                <a:rPr lang="en-US" sz="1400" dirty="0" smtClean="0">
                  <a:solidFill>
                    <a:srgbClr val="000000"/>
                  </a:solidFill>
                  <a:latin typeface="Arial" charset="0"/>
                </a:rPr>
                <a:t>3.</a:t>
              </a:r>
              <a:r>
                <a:rPr lang="en-US" sz="1400" dirty="0">
                  <a:solidFill>
                    <a:srgbClr val="000000"/>
                  </a:solidFill>
                  <a:latin typeface="Arial" charset="0"/>
                </a:rPr>
                <a:t>	Third </a:t>
              </a:r>
              <a:r>
                <a:rPr lang="en-US" sz="1400" dirty="0">
                  <a:solidFill>
                    <a:srgbClr val="000000"/>
                  </a:solidFill>
                  <a:latin typeface="Arial" charset="0"/>
                </a:rPr>
                <a:t>Step. </a:t>
              </a:r>
            </a:p>
            <a:p>
              <a:pPr marL="228600" indent="-228600" defTabSz="457200">
                <a:defRPr/>
              </a:pPr>
              <a:r>
                <a:rPr lang="en-US" sz="1400" dirty="0">
                  <a:solidFill>
                    <a:srgbClr val="000000"/>
                  </a:solidFill>
                  <a:latin typeface="Arial" charset="0"/>
                </a:rPr>
                <a:t>	</a:t>
              </a:r>
              <a:r>
                <a:rPr lang="en-US" sz="1400" dirty="0" smtClean="0">
                  <a:solidFill>
                    <a:srgbClr val="000000"/>
                  </a:solidFill>
                  <a:latin typeface="Arial" charset="0"/>
                </a:rPr>
                <a:t>a.</a:t>
              </a:r>
              <a:r>
                <a:rPr lang="en-US" sz="1400" dirty="0">
                  <a:solidFill>
                    <a:srgbClr val="000000"/>
                  </a:solidFill>
                  <a:latin typeface="Arial" charset="0"/>
                </a:rPr>
                <a:t>	Sub-step </a:t>
              </a:r>
              <a:r>
                <a:rPr lang="en-US" sz="1400" dirty="0">
                  <a:solidFill>
                    <a:srgbClr val="000000"/>
                  </a:solidFill>
                  <a:latin typeface="Arial" charset="0"/>
                </a:rPr>
                <a:t>1. </a:t>
              </a:r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charset="0"/>
                </a:rPr>
                <a:t>Hint: One font smaller</a:t>
              </a:r>
            </a:p>
            <a:p>
              <a:pPr marL="228600" indent="-228600" defTabSz="457200">
                <a:defRPr/>
              </a:pPr>
              <a:r>
                <a:rPr lang="en-US" sz="1400" dirty="0">
                  <a:solidFill>
                    <a:srgbClr val="000000"/>
                  </a:solidFill>
                  <a:latin typeface="Arial" charset="0"/>
                </a:rPr>
                <a:t>	</a:t>
              </a:r>
              <a:r>
                <a:rPr lang="en-US" sz="1400" dirty="0" smtClean="0">
                  <a:solidFill>
                    <a:srgbClr val="000000"/>
                  </a:solidFill>
                  <a:latin typeface="Arial" charset="0"/>
                </a:rPr>
                <a:t>b.</a:t>
              </a:r>
              <a:r>
                <a:rPr lang="en-US" sz="1400" dirty="0">
                  <a:solidFill>
                    <a:srgbClr val="000000"/>
                  </a:solidFill>
                  <a:latin typeface="Arial" charset="0"/>
                </a:rPr>
                <a:t>	Sub-step </a:t>
              </a:r>
              <a:r>
                <a:rPr lang="en-US" sz="1400" dirty="0">
                  <a:solidFill>
                    <a:srgbClr val="000000"/>
                  </a:solidFill>
                  <a:latin typeface="Arial" charset="0"/>
                </a:rPr>
                <a:t>2. </a:t>
              </a:r>
            </a:p>
            <a:p>
              <a:pPr marL="228600" indent="-228600" defTabSz="457200">
                <a:defRPr/>
              </a:pPr>
              <a:r>
                <a:rPr lang="en-US" sz="1400" dirty="0" smtClean="0">
                  <a:solidFill>
                    <a:srgbClr val="000000"/>
                  </a:solidFill>
                  <a:latin typeface="Arial" charset="0"/>
                </a:rPr>
                <a:t>4.</a:t>
              </a:r>
              <a:r>
                <a:rPr lang="en-US" sz="1400" dirty="0">
                  <a:solidFill>
                    <a:srgbClr val="000000"/>
                  </a:solidFill>
                  <a:latin typeface="Arial" charset="0"/>
                </a:rPr>
                <a:t>	Fourth </a:t>
              </a:r>
              <a:r>
                <a:rPr lang="en-US" sz="1400" dirty="0">
                  <a:solidFill>
                    <a:srgbClr val="000000"/>
                  </a:solidFill>
                  <a:latin typeface="Arial" charset="0"/>
                </a:rPr>
                <a:t>Step. </a:t>
              </a:r>
            </a:p>
            <a:p>
              <a:pPr marL="228600" indent="-228600" defTabSz="457200">
                <a:defRPr/>
              </a:pPr>
              <a:r>
                <a:rPr lang="en-US" sz="1400" dirty="0" smtClean="0">
                  <a:solidFill>
                    <a:srgbClr val="000000"/>
                  </a:solidFill>
                  <a:latin typeface="Arial" charset="0"/>
                </a:rPr>
                <a:t>5.</a:t>
              </a:r>
              <a:r>
                <a:rPr lang="en-US" sz="1400" dirty="0">
                  <a:solidFill>
                    <a:srgbClr val="000000"/>
                  </a:solidFill>
                  <a:latin typeface="Arial" charset="0"/>
                </a:rPr>
                <a:t>	Fifth </a:t>
              </a:r>
              <a:r>
                <a:rPr lang="en-US" sz="1400" dirty="0">
                  <a:solidFill>
                    <a:srgbClr val="000000"/>
                  </a:solidFill>
                  <a:latin typeface="Arial" charset="0"/>
                </a:rPr>
                <a:t>Step</a:t>
              </a:r>
              <a:r>
                <a:rPr lang="en-US" sz="1400" dirty="0" smtClean="0">
                  <a:solidFill>
                    <a:srgbClr val="000000"/>
                  </a:solidFill>
                  <a:latin typeface="Arial" charset="0"/>
                </a:rPr>
                <a:t>.  If you have more steps than 5, rethink your steps!</a:t>
              </a:r>
              <a:endParaRPr lang="en-US" sz="1600" dirty="0">
                <a:solidFill>
                  <a:schemeClr val="tx1"/>
                </a:solidFill>
                <a:latin typeface="Arial" charset="0"/>
              </a:endParaRPr>
            </a:p>
          </p:txBody>
        </p:sp>
      </p:grpSp>
      <p:grpSp>
        <p:nvGrpSpPr>
          <p:cNvPr id="34" name="Group 37"/>
          <p:cNvGrpSpPr>
            <a:grpSpLocks/>
          </p:cNvGrpSpPr>
          <p:nvPr/>
        </p:nvGrpSpPr>
        <p:grpSpPr bwMode="auto">
          <a:xfrm>
            <a:off x="4895736" y="220663"/>
            <a:ext cx="1752600" cy="2149475"/>
            <a:chOff x="3695989" y="2287155"/>
            <a:chExt cx="1752023" cy="2150341"/>
          </a:xfrm>
        </p:grpSpPr>
        <p:pic>
          <p:nvPicPr>
            <p:cNvPr id="37" name="Picture 3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95989" y="2287155"/>
              <a:ext cx="1752023" cy="21503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9" name="TextBox 82"/>
            <p:cNvSpPr txBox="1">
              <a:spLocks noChangeArrowheads="1"/>
            </p:cNvSpPr>
            <p:nvPr/>
          </p:nvSpPr>
          <p:spPr bwMode="auto">
            <a:xfrm>
              <a:off x="4062694" y="2471363"/>
              <a:ext cx="1018612" cy="311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5pPr>
              <a:lvl6pPr marL="25146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6pPr>
              <a:lvl7pPr marL="29718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7pPr>
              <a:lvl8pPr marL="34290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8pPr>
              <a:lvl9pPr marL="38862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9pPr>
            </a:lstStyle>
            <a:p>
              <a:pPr algn="ctr" eaLnBrk="1" hangingPunct="1"/>
              <a:r>
                <a:rPr lang="en-US" altLang="en-US" sz="1400">
                  <a:solidFill>
                    <a:schemeClr val="bg1"/>
                  </a:solidFill>
                  <a:latin typeface="Gill Sans MT" pitchFamily="34" charset="0"/>
                </a:rPr>
                <a:t>Word Bank</a:t>
              </a:r>
            </a:p>
          </p:txBody>
        </p:sp>
        <p:sp>
          <p:nvSpPr>
            <p:cNvPr id="40" name="TextBox 77"/>
            <p:cNvSpPr txBox="1">
              <a:spLocks noChangeArrowheads="1"/>
            </p:cNvSpPr>
            <p:nvPr/>
          </p:nvSpPr>
          <p:spPr bwMode="auto">
            <a:xfrm>
              <a:off x="3979249" y="2648898"/>
              <a:ext cx="1220206" cy="15873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5pPr>
              <a:lvl6pPr marL="25146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6pPr>
              <a:lvl7pPr marL="29718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7pPr>
              <a:lvl8pPr marL="34290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8pPr>
              <a:lvl9pPr marL="38862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9pPr>
            </a:lstStyle>
            <a:p>
              <a:pPr algn="ctr" eaLnBrk="1" hangingPunct="1"/>
              <a:r>
                <a:rPr lang="en-US" altLang="en-US" sz="1600">
                  <a:latin typeface="Arial" pitchFamily="34" charset="0"/>
                </a:rPr>
                <a:t>integer</a:t>
              </a:r>
            </a:p>
            <a:p>
              <a:pPr algn="ctr" eaLnBrk="1" hangingPunct="1"/>
              <a:r>
                <a:rPr lang="en-US" altLang="en-US" sz="1600">
                  <a:latin typeface="Arial" pitchFamily="34" charset="0"/>
                </a:rPr>
                <a:t>prime</a:t>
              </a:r>
            </a:p>
            <a:p>
              <a:pPr algn="ctr" eaLnBrk="1" hangingPunct="1"/>
              <a:r>
                <a:rPr lang="en-US" altLang="en-US" sz="1600">
                  <a:latin typeface="Arial" pitchFamily="34" charset="0"/>
                </a:rPr>
                <a:t>setting</a:t>
              </a:r>
            </a:p>
            <a:p>
              <a:pPr algn="ctr" eaLnBrk="1" hangingPunct="1"/>
              <a:r>
                <a:rPr lang="en-US" altLang="en-US" sz="1600">
                  <a:latin typeface="Arial" pitchFamily="34" charset="0"/>
                </a:rPr>
                <a:t>inference</a:t>
              </a:r>
            </a:p>
            <a:p>
              <a:pPr algn="ctr" eaLnBrk="1" hangingPunct="1"/>
              <a:r>
                <a:rPr lang="en-US" altLang="en-US" sz="1600">
                  <a:latin typeface="Arial" pitchFamily="34" charset="0"/>
                </a:rPr>
                <a:t>place value</a:t>
              </a:r>
            </a:p>
            <a:p>
              <a:pPr algn="ctr" eaLnBrk="1" hangingPunct="1"/>
              <a:r>
                <a:rPr lang="en-US" altLang="en-US" sz="1600">
                  <a:latin typeface="Arial" pitchFamily="34" charset="0"/>
                </a:rPr>
                <a:t>character</a:t>
              </a:r>
            </a:p>
          </p:txBody>
        </p:sp>
      </p:grpSp>
      <p:sp>
        <p:nvSpPr>
          <p:cNvPr id="41" name="Text Box 1302"/>
          <p:cNvSpPr txBox="1">
            <a:spLocks noChangeArrowheads="1"/>
          </p:cNvSpPr>
          <p:nvPr/>
        </p:nvSpPr>
        <p:spPr bwMode="auto">
          <a:xfrm>
            <a:off x="-6350" y="152400"/>
            <a:ext cx="67770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defTabSz="914400">
              <a:defRPr/>
            </a:pP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</a:rPr>
              <a:t>Most appropriate/beneficial </a:t>
            </a:r>
            <a:r>
              <a:rPr lang="en-US" sz="1400" b="1" u="sng" dirty="0" smtClean="0">
                <a:solidFill>
                  <a:srgbClr val="000000"/>
                </a:solidFill>
                <a:latin typeface="Arial" pitchFamily="34" charset="0"/>
              </a:rPr>
              <a:t>content vocabulary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</a:rPr>
              <a:t>.</a:t>
            </a:r>
          </a:p>
          <a:p>
            <a:pPr marL="285750" indent="-171450" defTabSz="914400">
              <a:buFont typeface="Arial" pitchFamily="34" charset="0"/>
              <a:buChar char="•"/>
              <a:defRPr/>
            </a:pPr>
            <a:r>
              <a:rPr lang="en-US" sz="1400" i="1" dirty="0" smtClean="0">
                <a:solidFill>
                  <a:srgbClr val="000000"/>
                </a:solidFill>
                <a:latin typeface="Gill Sans MT" pitchFamily="34" charset="0"/>
              </a:rPr>
              <a:t>Most appropriate/beneficial elaboration of content vocabulary, if necessary.</a:t>
            </a:r>
          </a:p>
        </p:txBody>
      </p:sp>
      <p:sp>
        <p:nvSpPr>
          <p:cNvPr id="42" name="Rectangle 13"/>
          <p:cNvSpPr>
            <a:spLocks noChangeArrowheads="1"/>
          </p:cNvSpPr>
          <p:nvPr/>
        </p:nvSpPr>
        <p:spPr bwMode="auto">
          <a:xfrm>
            <a:off x="2984500" y="8890469"/>
            <a:ext cx="3840163" cy="2154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29" tIns="45714" rIns="91429" bIns="45714" anchor="b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defRPr/>
            </a:pPr>
            <a:r>
              <a:rPr lang="en-US" altLang="en-US" sz="800" dirty="0">
                <a:solidFill>
                  <a:srgbClr val="A6A6A6"/>
                </a:solidFill>
                <a:latin typeface="Verdana" pitchFamily="34" charset="0"/>
              </a:rPr>
              <a:t>Learning objective goes </a:t>
            </a:r>
            <a:r>
              <a:rPr lang="en-US" altLang="en-US" sz="800">
                <a:solidFill>
                  <a:srgbClr val="A6A6A6"/>
                </a:solidFill>
                <a:latin typeface="Verdana" pitchFamily="34" charset="0"/>
              </a:rPr>
              <a:t>here</a:t>
            </a:r>
            <a:r>
              <a:rPr lang="en-US" altLang="en-US" sz="800" smtClean="0">
                <a:solidFill>
                  <a:srgbClr val="A6A6A6"/>
                </a:solidFill>
                <a:latin typeface="Verdana" pitchFamily="34" charset="0"/>
              </a:rPr>
              <a:t>.</a:t>
            </a:r>
            <a:endParaRPr lang="en-US" altLang="en-US" sz="800" dirty="0">
              <a:solidFill>
                <a:srgbClr val="A6A6A6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Rectangle 125"/>
          <p:cNvSpPr/>
          <p:nvPr/>
        </p:nvSpPr>
        <p:spPr>
          <a:xfrm>
            <a:off x="106363" y="160338"/>
            <a:ext cx="6491287" cy="46037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50000"/>
                </a:schemeClr>
              </a:gs>
              <a:gs pos="75000">
                <a:schemeClr val="bg1">
                  <a:lumMod val="95000"/>
                </a:schemeClr>
              </a:gs>
              <a:gs pos="100000">
                <a:schemeClr val="bg1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4" rIns="91429" bIns="45714" anchor="ctr"/>
          <a:lstStyle/>
          <a:p>
            <a:pPr algn="ctr" defTabSz="914256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7" name="TextBox 36"/>
          <p:cNvSpPr txBox="1"/>
          <p:nvPr/>
        </p:nvSpPr>
        <p:spPr bwMode="auto">
          <a:xfrm>
            <a:off x="3703638" y="-41275"/>
            <a:ext cx="477837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kern="0" dirty="0">
                <a:solidFill>
                  <a:srgbClr val="000000"/>
                </a:solidFill>
                <a:latin typeface="Arial"/>
                <a:ea typeface="Arial Unicode MS" pitchFamily="34" charset="-128"/>
                <a:cs typeface="Arial Unicode MS" pitchFamily="34" charset="-128"/>
              </a:rPr>
              <a:t>Name</a:t>
            </a:r>
          </a:p>
        </p:txBody>
      </p:sp>
      <p:sp>
        <p:nvSpPr>
          <p:cNvPr id="6" name="Pentagon 5"/>
          <p:cNvSpPr/>
          <p:nvPr/>
        </p:nvSpPr>
        <p:spPr bwMode="auto">
          <a:xfrm>
            <a:off x="0" y="36513"/>
            <a:ext cx="2212975" cy="247650"/>
          </a:xfrm>
          <a:prstGeom prst="homePlate">
            <a:avLst>
              <a:gd name="adj" fmla="val 40355"/>
            </a:avLst>
          </a:prstGeom>
          <a:solidFill>
            <a:sysClr val="window" lastClr="FFFFFF">
              <a:lumMod val="65000"/>
            </a:sysClr>
          </a:solidFill>
          <a:ln w="25400" cap="flat" cmpd="sng" algn="ctr">
            <a:noFill/>
            <a:prstDash val="solid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/>
        </p:spPr>
        <p:txBody>
          <a:bodyPr rIns="18288" anchor="ctr"/>
          <a:lstStyle/>
          <a:p>
            <a:pPr>
              <a:defRPr/>
            </a:pPr>
            <a:r>
              <a:rPr lang="en-US" sz="1200" b="1" dirty="0">
                <a:solidFill>
                  <a:schemeClr val="bg1"/>
                </a:solidFill>
                <a:latin typeface="Gill Sans MT" pitchFamily="34" charset="0"/>
              </a:rPr>
              <a:t>Independent Practice</a:t>
            </a:r>
          </a:p>
        </p:txBody>
      </p:sp>
      <p:sp>
        <p:nvSpPr>
          <p:cNvPr id="7" name="Text Box 1302"/>
          <p:cNvSpPr txBox="1">
            <a:spLocks noChangeArrowheads="1"/>
          </p:cNvSpPr>
          <p:nvPr/>
        </p:nvSpPr>
        <p:spPr bwMode="auto">
          <a:xfrm>
            <a:off x="-6350" y="279400"/>
            <a:ext cx="67770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defTabSz="914400">
              <a:defRPr/>
            </a:pP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</a:rPr>
              <a:t>Most appropriate/beneficial </a:t>
            </a:r>
            <a:r>
              <a:rPr lang="en-US" sz="1400" b="1" u="sng" dirty="0" smtClean="0">
                <a:solidFill>
                  <a:srgbClr val="000000"/>
                </a:solidFill>
                <a:latin typeface="Arial" pitchFamily="34" charset="0"/>
              </a:rPr>
              <a:t>content vocabulary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</a:rPr>
              <a:t>.</a:t>
            </a:r>
          </a:p>
          <a:p>
            <a:pPr marL="285750" indent="-171450" defTabSz="914400">
              <a:buFont typeface="Arial" pitchFamily="34" charset="0"/>
              <a:buChar char="•"/>
              <a:defRPr/>
            </a:pPr>
            <a:r>
              <a:rPr lang="en-US" sz="1400" i="1" dirty="0" smtClean="0">
                <a:solidFill>
                  <a:srgbClr val="000000"/>
                </a:solidFill>
                <a:latin typeface="Gill Sans MT" pitchFamily="34" charset="0"/>
              </a:rPr>
              <a:t>Most appropriate/beneficial elaboration of content vocabulary, if necessary.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-49213" y="1143000"/>
            <a:ext cx="6896101" cy="1981200"/>
            <a:chOff x="-49213" y="1143000"/>
            <a:chExt cx="6896101" cy="1981200"/>
          </a:xfrm>
        </p:grpSpPr>
        <p:grpSp>
          <p:nvGrpSpPr>
            <p:cNvPr id="9" name="Group 1"/>
            <p:cNvGrpSpPr>
              <a:grpSpLocks/>
            </p:cNvGrpSpPr>
            <p:nvPr/>
          </p:nvGrpSpPr>
          <p:grpSpPr bwMode="auto">
            <a:xfrm>
              <a:off x="-49213" y="1143000"/>
              <a:ext cx="6896101" cy="1981200"/>
              <a:chOff x="-49213" y="1143000"/>
              <a:chExt cx="6896101" cy="1981200"/>
            </a:xfrm>
          </p:grpSpPr>
          <p:pic>
            <p:nvPicPr>
              <p:cNvPr id="11" name="Picture 36"/>
              <p:cNvPicPr>
                <a:picLocks noChangeAspect="1" noChangeArrowheads="1"/>
              </p:cNvPicPr>
              <p:nvPr/>
            </p:nvPicPr>
            <p:blipFill>
              <a:blip r:embed="rId2">
                <a:grayscl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49213" y="1143000"/>
                <a:ext cx="6896101" cy="19812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12" name="Rectangle 1112"/>
              <p:cNvSpPr>
                <a:spLocks noChangeArrowheads="1"/>
              </p:cNvSpPr>
              <p:nvPr/>
            </p:nvSpPr>
            <p:spPr bwMode="auto">
              <a:xfrm>
                <a:off x="131763" y="1176437"/>
                <a:ext cx="2770310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/>
              <a:p>
                <a:pPr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400" b="1" kern="0" dirty="0">
                    <a:solidFill>
                      <a:sysClr val="windowText" lastClr="000000"/>
                    </a:solidFill>
                    <a:latin typeface="Arial" pitchFamily="34" charset="0"/>
                  </a:rPr>
                  <a:t>LO such as Write a paragraph.</a:t>
                </a:r>
                <a:endParaRPr lang="en-US" sz="1400" b="1" kern="0" dirty="0">
                  <a:solidFill>
                    <a:sysClr val="windowText" lastClr="000000"/>
                  </a:solidFill>
                  <a:latin typeface="Arial" pitchFamily="34" charset="0"/>
                </a:endParaRPr>
              </a:p>
            </p:txBody>
          </p:sp>
        </p:grpSp>
        <p:sp>
          <p:nvSpPr>
            <p:cNvPr id="10" name="Rectangle 9"/>
            <p:cNvSpPr/>
            <p:nvPr/>
          </p:nvSpPr>
          <p:spPr bwMode="auto">
            <a:xfrm>
              <a:off x="180975" y="1431925"/>
              <a:ext cx="5248553" cy="1600438"/>
            </a:xfrm>
            <a:prstGeom prst="rect">
              <a:avLst/>
            </a:prstGeom>
            <a:noFill/>
            <a:ln w="31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>
              <a:spAutoFit/>
            </a:bodyPr>
            <a:lstStyle/>
            <a:p>
              <a:pPr marL="228600" indent="-228600" defTabSz="457200">
                <a:defRPr/>
              </a:pPr>
              <a:r>
                <a:rPr lang="en-US" sz="1400" dirty="0" smtClean="0">
                  <a:solidFill>
                    <a:srgbClr val="000000"/>
                  </a:solidFill>
                  <a:latin typeface="Arial" charset="0"/>
                </a:rPr>
                <a:t>1.	First </a:t>
              </a:r>
              <a:r>
                <a:rPr lang="en-US" sz="1400" dirty="0">
                  <a:solidFill>
                    <a:srgbClr val="000000"/>
                  </a:solidFill>
                  <a:latin typeface="Arial" charset="0"/>
                </a:rPr>
                <a:t>Step</a:t>
              </a:r>
              <a:r>
                <a:rPr lang="en-US" sz="1400" dirty="0" smtClean="0">
                  <a:solidFill>
                    <a:srgbClr val="000000"/>
                  </a:solidFill>
                  <a:latin typeface="Arial" charset="0"/>
                </a:rPr>
                <a:t>. (</a:t>
              </a:r>
              <a:r>
                <a:rPr lang="en-US" sz="1400" dirty="0">
                  <a:solidFill>
                    <a:srgbClr val="000000"/>
                  </a:solidFill>
                  <a:latin typeface="Arial" charset="0"/>
                </a:rPr>
                <a:t>underline) Font size can be 12 </a:t>
              </a:r>
              <a:r>
                <a:rPr lang="en-US" sz="1400" dirty="0" err="1">
                  <a:solidFill>
                    <a:srgbClr val="000000"/>
                  </a:solidFill>
                  <a:latin typeface="Arial" charset="0"/>
                </a:rPr>
                <a:t>pt</a:t>
              </a:r>
              <a:r>
                <a:rPr lang="en-US" sz="1400" dirty="0">
                  <a:solidFill>
                    <a:srgbClr val="000000"/>
                  </a:solidFill>
                  <a:latin typeface="Arial" charset="0"/>
                </a:rPr>
                <a:t> if needed. </a:t>
              </a:r>
            </a:p>
            <a:p>
              <a:pPr marL="228600" indent="-228600" defTabSz="457200">
                <a:defRPr/>
              </a:pPr>
              <a:r>
                <a:rPr lang="en-US" sz="1400" dirty="0" smtClean="0">
                  <a:solidFill>
                    <a:srgbClr val="000000"/>
                  </a:solidFill>
                  <a:latin typeface="Arial" charset="0"/>
                </a:rPr>
                <a:t>2.</a:t>
              </a:r>
              <a:r>
                <a:rPr lang="en-US" sz="1400" dirty="0">
                  <a:solidFill>
                    <a:srgbClr val="000000"/>
                  </a:solidFill>
                  <a:latin typeface="Arial" charset="0"/>
                </a:rPr>
                <a:t>	Second </a:t>
              </a:r>
              <a:r>
                <a:rPr lang="en-US" sz="1400" dirty="0">
                  <a:solidFill>
                    <a:srgbClr val="000000"/>
                  </a:solidFill>
                  <a:latin typeface="Arial" charset="0"/>
                </a:rPr>
                <a:t>Step. (write)</a:t>
              </a:r>
            </a:p>
            <a:p>
              <a:pPr marL="228600" indent="-228600" defTabSz="457200">
                <a:defRPr/>
              </a:pPr>
              <a:r>
                <a:rPr lang="en-US" sz="1400" dirty="0" smtClean="0">
                  <a:solidFill>
                    <a:srgbClr val="000000"/>
                  </a:solidFill>
                  <a:latin typeface="Arial" charset="0"/>
                </a:rPr>
                <a:t>3.</a:t>
              </a:r>
              <a:r>
                <a:rPr lang="en-US" sz="1400" dirty="0">
                  <a:solidFill>
                    <a:srgbClr val="000000"/>
                  </a:solidFill>
                  <a:latin typeface="Arial" charset="0"/>
                </a:rPr>
                <a:t>	Third </a:t>
              </a:r>
              <a:r>
                <a:rPr lang="en-US" sz="1400" dirty="0">
                  <a:solidFill>
                    <a:srgbClr val="000000"/>
                  </a:solidFill>
                  <a:latin typeface="Arial" charset="0"/>
                </a:rPr>
                <a:t>Step. </a:t>
              </a:r>
            </a:p>
            <a:p>
              <a:pPr marL="228600" indent="-228600" defTabSz="457200">
                <a:defRPr/>
              </a:pPr>
              <a:r>
                <a:rPr lang="en-US" sz="1400" dirty="0">
                  <a:solidFill>
                    <a:srgbClr val="000000"/>
                  </a:solidFill>
                  <a:latin typeface="Arial" charset="0"/>
                </a:rPr>
                <a:t>	</a:t>
              </a:r>
              <a:r>
                <a:rPr lang="en-US" sz="1400" dirty="0" smtClean="0">
                  <a:solidFill>
                    <a:srgbClr val="000000"/>
                  </a:solidFill>
                  <a:latin typeface="Arial" charset="0"/>
                </a:rPr>
                <a:t>a.</a:t>
              </a:r>
              <a:r>
                <a:rPr lang="en-US" sz="1400" dirty="0">
                  <a:solidFill>
                    <a:srgbClr val="000000"/>
                  </a:solidFill>
                  <a:latin typeface="Arial" charset="0"/>
                </a:rPr>
                <a:t>	Sub-step </a:t>
              </a:r>
              <a:r>
                <a:rPr lang="en-US" sz="1400" dirty="0">
                  <a:solidFill>
                    <a:srgbClr val="000000"/>
                  </a:solidFill>
                  <a:latin typeface="Arial" charset="0"/>
                </a:rPr>
                <a:t>1. </a:t>
              </a:r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charset="0"/>
                </a:rPr>
                <a:t>Hint: One font smaller</a:t>
              </a:r>
            </a:p>
            <a:p>
              <a:pPr marL="228600" indent="-228600" defTabSz="457200">
                <a:defRPr/>
              </a:pPr>
              <a:r>
                <a:rPr lang="en-US" sz="1400" dirty="0">
                  <a:solidFill>
                    <a:srgbClr val="000000"/>
                  </a:solidFill>
                  <a:latin typeface="Arial" charset="0"/>
                </a:rPr>
                <a:t>	</a:t>
              </a:r>
              <a:r>
                <a:rPr lang="en-US" sz="1400" dirty="0" smtClean="0">
                  <a:solidFill>
                    <a:srgbClr val="000000"/>
                  </a:solidFill>
                  <a:latin typeface="Arial" charset="0"/>
                </a:rPr>
                <a:t>b.</a:t>
              </a:r>
              <a:r>
                <a:rPr lang="en-US" sz="1400" dirty="0">
                  <a:solidFill>
                    <a:srgbClr val="000000"/>
                  </a:solidFill>
                  <a:latin typeface="Arial" charset="0"/>
                </a:rPr>
                <a:t>	Sub-step </a:t>
              </a:r>
              <a:r>
                <a:rPr lang="en-US" sz="1400" dirty="0">
                  <a:solidFill>
                    <a:srgbClr val="000000"/>
                  </a:solidFill>
                  <a:latin typeface="Arial" charset="0"/>
                </a:rPr>
                <a:t>2. </a:t>
              </a:r>
            </a:p>
            <a:p>
              <a:pPr marL="228600" indent="-228600" defTabSz="457200">
                <a:defRPr/>
              </a:pPr>
              <a:r>
                <a:rPr lang="en-US" sz="1400" dirty="0" smtClean="0">
                  <a:solidFill>
                    <a:srgbClr val="000000"/>
                  </a:solidFill>
                  <a:latin typeface="Arial" charset="0"/>
                </a:rPr>
                <a:t>4.</a:t>
              </a:r>
              <a:r>
                <a:rPr lang="en-US" sz="1400" dirty="0">
                  <a:solidFill>
                    <a:srgbClr val="000000"/>
                  </a:solidFill>
                  <a:latin typeface="Arial" charset="0"/>
                </a:rPr>
                <a:t>	Fourth </a:t>
              </a:r>
              <a:r>
                <a:rPr lang="en-US" sz="1400" dirty="0">
                  <a:solidFill>
                    <a:srgbClr val="000000"/>
                  </a:solidFill>
                  <a:latin typeface="Arial" charset="0"/>
                </a:rPr>
                <a:t>Step. </a:t>
              </a:r>
            </a:p>
            <a:p>
              <a:pPr marL="228600" indent="-228600" defTabSz="457200">
                <a:defRPr/>
              </a:pPr>
              <a:r>
                <a:rPr lang="en-US" sz="1400" dirty="0" smtClean="0">
                  <a:solidFill>
                    <a:srgbClr val="000000"/>
                  </a:solidFill>
                  <a:latin typeface="Arial" charset="0"/>
                </a:rPr>
                <a:t>5.</a:t>
              </a:r>
              <a:r>
                <a:rPr lang="en-US" sz="1400" dirty="0">
                  <a:solidFill>
                    <a:srgbClr val="000000"/>
                  </a:solidFill>
                  <a:latin typeface="Arial" charset="0"/>
                </a:rPr>
                <a:t>	Fifth </a:t>
              </a:r>
              <a:r>
                <a:rPr lang="en-US" sz="1400" dirty="0">
                  <a:solidFill>
                    <a:srgbClr val="000000"/>
                  </a:solidFill>
                  <a:latin typeface="Arial" charset="0"/>
                </a:rPr>
                <a:t>Step</a:t>
              </a:r>
              <a:r>
                <a:rPr lang="en-US" sz="1400" dirty="0" smtClean="0">
                  <a:solidFill>
                    <a:srgbClr val="000000"/>
                  </a:solidFill>
                  <a:latin typeface="Arial" charset="0"/>
                </a:rPr>
                <a:t>.  If you have more steps than 5, rethink your steps!</a:t>
              </a:r>
              <a:endParaRPr lang="en-US" sz="1600" dirty="0">
                <a:solidFill>
                  <a:schemeClr val="tx1"/>
                </a:solidFill>
                <a:latin typeface="Arial" charset="0"/>
              </a:endParaRPr>
            </a:p>
          </p:txBody>
        </p:sp>
      </p:grpSp>
      <p:sp>
        <p:nvSpPr>
          <p:cNvPr id="13" name="Rectangle 13"/>
          <p:cNvSpPr>
            <a:spLocks noChangeArrowheads="1"/>
          </p:cNvSpPr>
          <p:nvPr/>
        </p:nvSpPr>
        <p:spPr bwMode="auto">
          <a:xfrm>
            <a:off x="2984500" y="8890469"/>
            <a:ext cx="3840163" cy="2154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29" tIns="45714" rIns="91429" bIns="45714" anchor="b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defRPr/>
            </a:pPr>
            <a:r>
              <a:rPr lang="en-US" altLang="en-US" sz="800" dirty="0">
                <a:solidFill>
                  <a:srgbClr val="A6A6A6"/>
                </a:solidFill>
                <a:latin typeface="Verdana" pitchFamily="34" charset="0"/>
              </a:rPr>
              <a:t>Learning objective goes </a:t>
            </a:r>
            <a:r>
              <a:rPr lang="en-US" altLang="en-US" sz="800">
                <a:solidFill>
                  <a:srgbClr val="A6A6A6"/>
                </a:solidFill>
                <a:latin typeface="Verdana" pitchFamily="34" charset="0"/>
              </a:rPr>
              <a:t>here</a:t>
            </a:r>
            <a:r>
              <a:rPr lang="en-US" altLang="en-US" sz="800" smtClean="0">
                <a:solidFill>
                  <a:srgbClr val="A6A6A6"/>
                </a:solidFill>
                <a:latin typeface="Verdana" pitchFamily="34" charset="0"/>
              </a:rPr>
              <a:t>.</a:t>
            </a:r>
            <a:endParaRPr lang="en-US" altLang="en-US" sz="800" dirty="0">
              <a:solidFill>
                <a:srgbClr val="A6A6A6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10"/>
          <p:cNvSpPr>
            <a:spLocks noChangeArrowheads="1"/>
          </p:cNvSpPr>
          <p:nvPr/>
        </p:nvSpPr>
        <p:spPr bwMode="auto">
          <a:xfrm>
            <a:off x="104775" y="2788897"/>
            <a:ext cx="6530975" cy="1046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ts val="1200"/>
              </a:spcBef>
            </a:pPr>
            <a:r>
              <a:rPr lang="en-US" altLang="en-US" sz="1400" dirty="0">
                <a:latin typeface="Arial" pitchFamily="34" charset="0"/>
                <a:cs typeface="Arial" pitchFamily="34" charset="0"/>
              </a:rPr>
              <a:t>________________________________________________________________</a:t>
            </a:r>
          </a:p>
          <a:p>
            <a:pPr eaLnBrk="1" hangingPunct="1">
              <a:spcBef>
                <a:spcPts val="1200"/>
              </a:spcBef>
            </a:pPr>
            <a:r>
              <a:rPr lang="en-US" altLang="en-US" sz="1400" dirty="0">
                <a:latin typeface="Arial" pitchFamily="34" charset="0"/>
                <a:cs typeface="Arial" pitchFamily="34" charset="0"/>
              </a:rPr>
              <a:t>________________________________________________________________</a:t>
            </a:r>
          </a:p>
          <a:p>
            <a:pPr eaLnBrk="1" hangingPunct="1">
              <a:spcBef>
                <a:spcPts val="1200"/>
              </a:spcBef>
            </a:pPr>
            <a:r>
              <a:rPr lang="en-US" altLang="en-US" sz="1400" dirty="0">
                <a:latin typeface="Arial" pitchFamily="34" charset="0"/>
                <a:cs typeface="Arial" pitchFamily="34" charset="0"/>
              </a:rPr>
              <a:t>________________________________________________________________</a:t>
            </a:r>
          </a:p>
        </p:txBody>
      </p:sp>
      <p:sp>
        <p:nvSpPr>
          <p:cNvPr id="44" name="Rectangle 43"/>
          <p:cNvSpPr/>
          <p:nvPr/>
        </p:nvSpPr>
        <p:spPr>
          <a:xfrm>
            <a:off x="104775" y="4694238"/>
            <a:ext cx="6530975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Arial" pitchFamily="34" charset="0"/>
                <a:ea typeface="Times New Roman"/>
              </a:rPr>
              <a:t>Complex problem.  Application </a:t>
            </a:r>
            <a:r>
              <a:rPr lang="en-US" sz="1400" dirty="0" smtClean="0">
                <a:latin typeface="Arial" pitchFamily="34" charset="0"/>
                <a:ea typeface="Times New Roman"/>
              </a:rPr>
              <a:t>or use of multiple skills that the student has already been taught.</a:t>
            </a:r>
            <a:endParaRPr lang="en-US" sz="1400" spc="100" dirty="0">
              <a:latin typeface="Arial" pitchFamily="34" charset="0"/>
              <a:ea typeface="Times New Roman"/>
              <a:cs typeface="Arial" pitchFamily="34" charset="0"/>
            </a:endParaRPr>
          </a:p>
        </p:txBody>
      </p:sp>
      <p:sp>
        <p:nvSpPr>
          <p:cNvPr id="11273" name="Rectangle 10"/>
          <p:cNvSpPr>
            <a:spLocks noChangeArrowheads="1"/>
          </p:cNvSpPr>
          <p:nvPr/>
        </p:nvSpPr>
        <p:spPr bwMode="auto">
          <a:xfrm>
            <a:off x="104775" y="6248400"/>
            <a:ext cx="6530975" cy="1046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ts val="1200"/>
              </a:spcBef>
            </a:pPr>
            <a:r>
              <a:rPr lang="en-US" altLang="en-US" sz="1400">
                <a:latin typeface="Arial" pitchFamily="34" charset="0"/>
                <a:cs typeface="Arial" pitchFamily="34" charset="0"/>
              </a:rPr>
              <a:t>________________________________________________________________</a:t>
            </a:r>
          </a:p>
          <a:p>
            <a:pPr eaLnBrk="1" hangingPunct="1">
              <a:spcBef>
                <a:spcPts val="1200"/>
              </a:spcBef>
            </a:pPr>
            <a:r>
              <a:rPr lang="en-US" altLang="en-US" sz="1400">
                <a:latin typeface="Arial" pitchFamily="34" charset="0"/>
                <a:cs typeface="Arial" pitchFamily="34" charset="0"/>
              </a:rPr>
              <a:t>________________________________________________________________</a:t>
            </a:r>
          </a:p>
          <a:p>
            <a:pPr eaLnBrk="1" hangingPunct="1">
              <a:spcBef>
                <a:spcPts val="1200"/>
              </a:spcBef>
            </a:pPr>
            <a:r>
              <a:rPr lang="en-US" altLang="en-US" sz="1400">
                <a:latin typeface="Arial" pitchFamily="34" charset="0"/>
                <a:cs typeface="Arial" pitchFamily="34" charset="0"/>
              </a:rPr>
              <a:t>________________________________________________________________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06363" y="149225"/>
            <a:ext cx="6675437" cy="4603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50000"/>
                </a:schemeClr>
              </a:gs>
              <a:gs pos="75000">
                <a:schemeClr val="bg1">
                  <a:lumMod val="95000"/>
                </a:schemeClr>
              </a:gs>
              <a:gs pos="100000">
                <a:schemeClr val="bg1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4" rIns="91429" bIns="45714" anchor="ctr"/>
          <a:lstStyle/>
          <a:p>
            <a:pPr algn="ctr" defTabSz="914256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2" name="TextBox 21"/>
          <p:cNvSpPr txBox="1"/>
          <p:nvPr/>
        </p:nvSpPr>
        <p:spPr bwMode="auto">
          <a:xfrm>
            <a:off x="3703638" y="-41275"/>
            <a:ext cx="477837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kern="0" dirty="0">
                <a:solidFill>
                  <a:srgbClr val="000000"/>
                </a:solidFill>
                <a:latin typeface="Arial"/>
                <a:ea typeface="Arial Unicode MS" pitchFamily="34" charset="-128"/>
                <a:cs typeface="Arial Unicode MS" pitchFamily="34" charset="-128"/>
              </a:rPr>
              <a:t>Name</a:t>
            </a:r>
          </a:p>
        </p:txBody>
      </p:sp>
      <p:sp>
        <p:nvSpPr>
          <p:cNvPr id="14" name="Pentagon 13"/>
          <p:cNvSpPr/>
          <p:nvPr/>
        </p:nvSpPr>
        <p:spPr bwMode="auto">
          <a:xfrm>
            <a:off x="0" y="36513"/>
            <a:ext cx="2211388" cy="247650"/>
          </a:xfrm>
          <a:prstGeom prst="homePlate">
            <a:avLst>
              <a:gd name="adj" fmla="val 40355"/>
            </a:avLst>
          </a:prstGeom>
          <a:solidFill>
            <a:sysClr val="window" lastClr="FFFFFF">
              <a:lumMod val="65000"/>
            </a:sysClr>
          </a:solidFill>
          <a:ln w="25400" cap="flat" cmpd="sng" algn="ctr">
            <a:noFill/>
            <a:prstDash val="solid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/>
        </p:spPr>
        <p:txBody>
          <a:bodyPr rIns="18288" anchor="ctr"/>
          <a:lstStyle/>
          <a:p>
            <a:pPr>
              <a:spcBef>
                <a:spcPts val="500"/>
              </a:spcBef>
              <a:spcAft>
                <a:spcPts val="500"/>
              </a:spcAft>
              <a:defRPr/>
            </a:pPr>
            <a:r>
              <a:rPr lang="en-US" sz="1200" b="1" dirty="0">
                <a:solidFill>
                  <a:srgbClr val="FFFFFF"/>
                </a:solidFill>
                <a:latin typeface="Gill Sans MT" pitchFamily="34" charset="0"/>
              </a:rPr>
              <a:t>Periodic Review 1</a:t>
            </a:r>
            <a:endParaRPr lang="en-US" sz="1200" b="1" dirty="0"/>
          </a:p>
        </p:txBody>
      </p:sp>
      <p:sp>
        <p:nvSpPr>
          <p:cNvPr id="15" name="Pentagon 14"/>
          <p:cNvSpPr/>
          <p:nvPr/>
        </p:nvSpPr>
        <p:spPr bwMode="auto">
          <a:xfrm>
            <a:off x="0" y="4446588"/>
            <a:ext cx="2211388" cy="247650"/>
          </a:xfrm>
          <a:prstGeom prst="homePlate">
            <a:avLst>
              <a:gd name="adj" fmla="val 40355"/>
            </a:avLst>
          </a:prstGeom>
          <a:solidFill>
            <a:sysClr val="window" lastClr="FFFFFF">
              <a:lumMod val="65000"/>
            </a:sysClr>
          </a:solidFill>
          <a:ln w="25400" cap="flat" cmpd="sng" algn="ctr">
            <a:noFill/>
            <a:prstDash val="solid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/>
        </p:spPr>
        <p:txBody>
          <a:bodyPr rIns="18288" anchor="ctr"/>
          <a:lstStyle/>
          <a:p>
            <a:pPr>
              <a:spcBef>
                <a:spcPts val="500"/>
              </a:spcBef>
              <a:spcAft>
                <a:spcPts val="500"/>
              </a:spcAft>
              <a:defRPr/>
            </a:pPr>
            <a:r>
              <a:rPr lang="en-US" sz="1200" b="1" dirty="0">
                <a:solidFill>
                  <a:srgbClr val="FFFFFF"/>
                </a:solidFill>
                <a:latin typeface="Gill Sans MT" pitchFamily="34" charset="0"/>
              </a:rPr>
              <a:t>Access Common Core</a:t>
            </a:r>
            <a:endParaRPr lang="en-US" sz="1200" b="1" dirty="0"/>
          </a:p>
        </p:txBody>
      </p:sp>
      <p:sp>
        <p:nvSpPr>
          <p:cNvPr id="16" name="Rectangle 15"/>
          <p:cNvSpPr/>
          <p:nvPr/>
        </p:nvSpPr>
        <p:spPr>
          <a:xfrm>
            <a:off x="104775" y="320074"/>
            <a:ext cx="6646863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marL="173038" indent="-173038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Arial"/>
                <a:ea typeface="Times New Roman"/>
                <a:cs typeface="Arial"/>
              </a:rPr>
              <a:t>1. </a:t>
            </a:r>
            <a:r>
              <a:rPr lang="en-US" sz="1400" dirty="0" smtClean="0">
                <a:latin typeface="Arial"/>
                <a:ea typeface="Times New Roman"/>
                <a:cs typeface="Arial"/>
              </a:rPr>
              <a:t>Several variations of the skill.  They should be increasingly complex as you go through the periodic reviews.</a:t>
            </a:r>
            <a:endParaRPr lang="en-US" sz="1400" spc="100" dirty="0">
              <a:latin typeface="Century Gothic"/>
              <a:ea typeface="Times New Roman"/>
              <a:cs typeface="Arial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04775" y="2057400"/>
            <a:ext cx="6646863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marL="173038" indent="-173038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smtClean="0">
                <a:latin typeface="Arial"/>
                <a:ea typeface="Times New Roman"/>
                <a:cs typeface="Arial"/>
              </a:rPr>
              <a:t>2. Several variations of the skill.  They should be increasingly complex as you go through the</a:t>
            </a:r>
            <a:r>
              <a:rPr lang="en-US" sz="1400" dirty="0">
                <a:latin typeface="Arial"/>
                <a:ea typeface="Times New Roman"/>
                <a:cs typeface="Arial"/>
              </a:rPr>
              <a:t> periodic</a:t>
            </a:r>
            <a:r>
              <a:rPr lang="en-US" sz="1400" dirty="0" smtClean="0">
                <a:latin typeface="Arial"/>
                <a:ea typeface="Times New Roman"/>
                <a:cs typeface="Arial"/>
              </a:rPr>
              <a:t> reviews.</a:t>
            </a:r>
            <a:endParaRPr lang="en-US" sz="1400" spc="100" dirty="0">
              <a:latin typeface="Century Gothic"/>
              <a:ea typeface="Times New Roman"/>
              <a:cs typeface="Arial"/>
            </a:endParaRPr>
          </a:p>
        </p:txBody>
      </p:sp>
      <p:sp>
        <p:nvSpPr>
          <p:cNvPr id="18" name="Rectangle 10"/>
          <p:cNvSpPr>
            <a:spLocks noChangeArrowheads="1"/>
          </p:cNvSpPr>
          <p:nvPr/>
        </p:nvSpPr>
        <p:spPr bwMode="auto">
          <a:xfrm>
            <a:off x="104775" y="914400"/>
            <a:ext cx="6530975" cy="1046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ts val="1200"/>
              </a:spcBef>
            </a:pPr>
            <a:r>
              <a:rPr lang="en-US" altLang="en-US" sz="1400" dirty="0">
                <a:latin typeface="Arial" pitchFamily="34" charset="0"/>
                <a:cs typeface="Arial" pitchFamily="34" charset="0"/>
              </a:rPr>
              <a:t>________________________________________________________________</a:t>
            </a:r>
          </a:p>
          <a:p>
            <a:pPr eaLnBrk="1" hangingPunct="1">
              <a:spcBef>
                <a:spcPts val="1200"/>
              </a:spcBef>
            </a:pPr>
            <a:r>
              <a:rPr lang="en-US" altLang="en-US" sz="1400" dirty="0">
                <a:latin typeface="Arial" pitchFamily="34" charset="0"/>
                <a:cs typeface="Arial" pitchFamily="34" charset="0"/>
              </a:rPr>
              <a:t>________________________________________________________________</a:t>
            </a:r>
          </a:p>
          <a:p>
            <a:pPr eaLnBrk="1" hangingPunct="1">
              <a:spcBef>
                <a:spcPts val="1200"/>
              </a:spcBef>
            </a:pPr>
            <a:r>
              <a:rPr lang="en-US" altLang="en-US" sz="1400" dirty="0">
                <a:latin typeface="Arial" pitchFamily="34" charset="0"/>
                <a:cs typeface="Arial" pitchFamily="34" charset="0"/>
              </a:rPr>
              <a:t>________________________________________________________________</a:t>
            </a:r>
          </a:p>
        </p:txBody>
      </p:sp>
      <p:sp>
        <p:nvSpPr>
          <p:cNvPr id="21" name="Rectangle 13"/>
          <p:cNvSpPr>
            <a:spLocks noChangeArrowheads="1"/>
          </p:cNvSpPr>
          <p:nvPr/>
        </p:nvSpPr>
        <p:spPr bwMode="auto">
          <a:xfrm>
            <a:off x="2984500" y="8890469"/>
            <a:ext cx="3840163" cy="2154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29" tIns="45714" rIns="91429" bIns="45714" anchor="b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defRPr/>
            </a:pPr>
            <a:r>
              <a:rPr lang="en-US" altLang="en-US" sz="800" dirty="0">
                <a:solidFill>
                  <a:srgbClr val="A6A6A6"/>
                </a:solidFill>
                <a:latin typeface="Verdana" pitchFamily="34" charset="0"/>
              </a:rPr>
              <a:t>Learning objective goes </a:t>
            </a:r>
            <a:r>
              <a:rPr lang="en-US" altLang="en-US" sz="800">
                <a:solidFill>
                  <a:srgbClr val="A6A6A6"/>
                </a:solidFill>
                <a:latin typeface="Verdana" pitchFamily="34" charset="0"/>
              </a:rPr>
              <a:t>here</a:t>
            </a:r>
            <a:r>
              <a:rPr lang="en-US" altLang="en-US" sz="800" smtClean="0">
                <a:solidFill>
                  <a:srgbClr val="A6A6A6"/>
                </a:solidFill>
                <a:latin typeface="Verdana" pitchFamily="34" charset="0"/>
              </a:rPr>
              <a:t>.</a:t>
            </a:r>
            <a:endParaRPr lang="en-US" altLang="en-US" sz="800" dirty="0">
              <a:solidFill>
                <a:srgbClr val="A6A6A6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f58f669b6afe513a7d6f22e00d1e0ea355672a"/>
</p:tagLst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>
          <a:noFill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 wrap="none" lIns="0" tIns="0" rIns="0" bIns="0">
        <a:spAutoFit/>
      </a:bodyPr>
      <a:lstStyle>
        <a:defPPr>
          <a:defRPr sz="1400" dirty="0">
            <a:latin typeface="Arial" charset="0"/>
          </a:defRPr>
        </a:defPPr>
      </a:lst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1313</TotalTime>
  <Words>616</Words>
  <Application>Microsoft Office PowerPoint</Application>
  <PresentationFormat>On-screen Show (4:3)</PresentationFormat>
  <Paragraphs>151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Calibri</vt:lpstr>
      <vt:lpstr>Arial</vt:lpstr>
      <vt:lpstr>Georgia</vt:lpstr>
      <vt:lpstr>Times New Roman</vt:lpstr>
      <vt:lpstr>Century Gothic</vt:lpstr>
      <vt:lpstr>Gill Sans MT</vt:lpstr>
      <vt:lpstr>Arial Unicode MS</vt:lpstr>
      <vt:lpstr>Verdana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DataWORKS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jim</dc:creator>
  <cp:lastModifiedBy>Chris Jones</cp:lastModifiedBy>
  <cp:revision>123</cp:revision>
  <cp:lastPrinted>2012-05-24T18:27:42Z</cp:lastPrinted>
  <dcterms:created xsi:type="dcterms:W3CDTF">2012-05-21T16:35:33Z</dcterms:created>
  <dcterms:modified xsi:type="dcterms:W3CDTF">2016-05-13T17:12:53Z</dcterms:modified>
</cp:coreProperties>
</file>